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32"/>
  </p:notesMasterIdLst>
  <p:sldIdLst>
    <p:sldId id="498" r:id="rId6"/>
    <p:sldId id="494" r:id="rId7"/>
    <p:sldId id="489" r:id="rId8"/>
    <p:sldId id="487" r:id="rId9"/>
    <p:sldId id="482" r:id="rId10"/>
    <p:sldId id="480" r:id="rId11"/>
    <p:sldId id="481" r:id="rId12"/>
    <p:sldId id="496" r:id="rId13"/>
    <p:sldId id="492" r:id="rId14"/>
    <p:sldId id="479" r:id="rId15"/>
    <p:sldId id="491" r:id="rId16"/>
    <p:sldId id="499" r:id="rId17"/>
    <p:sldId id="501" r:id="rId18"/>
    <p:sldId id="502" r:id="rId19"/>
    <p:sldId id="504" r:id="rId20"/>
    <p:sldId id="505" r:id="rId21"/>
    <p:sldId id="506" r:id="rId22"/>
    <p:sldId id="507" r:id="rId23"/>
    <p:sldId id="508" r:id="rId24"/>
    <p:sldId id="483" r:id="rId25"/>
    <p:sldId id="509" r:id="rId26"/>
    <p:sldId id="510" r:id="rId27"/>
    <p:sldId id="511" r:id="rId28"/>
    <p:sldId id="512" r:id="rId29"/>
    <p:sldId id="503" r:id="rId30"/>
    <p:sldId id="450"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spo Garcia, Alberto" initials="CGA" lastIdx="12" clrIdx="0"/>
  <p:cmAuthor id="2" name="Mavi Cristache" initials="MC" lastIdx="5" clrIdx="1">
    <p:extLst>
      <p:ext uri="{19B8F6BF-5375-455C-9EA6-DF929625EA0E}">
        <p15:presenceInfo xmlns:p15="http://schemas.microsoft.com/office/powerpoint/2012/main" userId="Mavi Crista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38C13"/>
    <a:srgbClr val="4472C4"/>
    <a:srgbClr val="324791"/>
    <a:srgbClr val="FF9D0E"/>
    <a:srgbClr val="E0903C"/>
    <a:srgbClr val="1076BD"/>
    <a:srgbClr val="1A68B2"/>
    <a:srgbClr val="0070C0"/>
    <a:srgbClr val="2A4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0" autoAdjust="0"/>
    <p:restoredTop sz="96885" autoAdjust="0"/>
  </p:normalViewPr>
  <p:slideViewPr>
    <p:cSldViewPr snapToGrid="0">
      <p:cViewPr varScale="1">
        <p:scale>
          <a:sx n="110" d="100"/>
          <a:sy n="110" d="100"/>
        </p:scale>
        <p:origin x="77"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D4EAF-B446-4C9A-B74F-4220F60E28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B9CF37-CA32-4B97-BAA8-048C897E2885}">
      <dgm:prSet/>
      <dgm:spPr/>
      <dgm:t>
        <a:bodyPr/>
        <a:lstStyle/>
        <a:p>
          <a:pPr>
            <a:lnSpc>
              <a:spcPct val="100000"/>
            </a:lnSpc>
          </a:pPr>
          <a:r>
            <a:rPr lang="en-US" dirty="0"/>
            <a:t>Internal linking (</a:t>
          </a:r>
          <a:r>
            <a:rPr lang="en-US" dirty="0" err="1"/>
            <a:t>wikilinks</a:t>
          </a:r>
          <a:r>
            <a:rPr lang="en-US" dirty="0"/>
            <a:t>)</a:t>
          </a:r>
        </a:p>
      </dgm:t>
    </dgm:pt>
    <dgm:pt modelId="{65F07451-ED17-4CEA-954A-6A3534B1DF2C}" type="parTrans" cxnId="{CCBD3056-661E-41EB-87CB-6DE73F13506C}">
      <dgm:prSet/>
      <dgm:spPr/>
      <dgm:t>
        <a:bodyPr/>
        <a:lstStyle/>
        <a:p>
          <a:endParaRPr lang="en-US"/>
        </a:p>
      </dgm:t>
    </dgm:pt>
    <dgm:pt modelId="{C32D8364-4DBC-4133-BA64-2BCF2CBD3B43}" type="sibTrans" cxnId="{CCBD3056-661E-41EB-87CB-6DE73F13506C}">
      <dgm:prSet/>
      <dgm:spPr/>
      <dgm:t>
        <a:bodyPr/>
        <a:lstStyle/>
        <a:p>
          <a:endParaRPr lang="en-US"/>
        </a:p>
      </dgm:t>
    </dgm:pt>
    <dgm:pt modelId="{48E4061E-A524-479E-AAEE-01161EA97A09}">
      <dgm:prSet/>
      <dgm:spPr/>
      <dgm:t>
        <a:bodyPr/>
        <a:lstStyle/>
        <a:p>
          <a:pPr>
            <a:lnSpc>
              <a:spcPct val="100000"/>
            </a:lnSpc>
          </a:pPr>
          <a:r>
            <a:rPr lang="en-US"/>
            <a:t>External links</a:t>
          </a:r>
        </a:p>
      </dgm:t>
    </dgm:pt>
    <dgm:pt modelId="{8EE8484D-3653-4DDF-A202-F6B5DA6A3096}" type="parTrans" cxnId="{8630503A-8657-485F-ABD1-C9FED72587A2}">
      <dgm:prSet/>
      <dgm:spPr/>
      <dgm:t>
        <a:bodyPr/>
        <a:lstStyle/>
        <a:p>
          <a:endParaRPr lang="en-US"/>
        </a:p>
      </dgm:t>
    </dgm:pt>
    <dgm:pt modelId="{D30B4AA3-36CF-473A-AE1D-4817FA86D35B}" type="sibTrans" cxnId="{8630503A-8657-485F-ABD1-C9FED72587A2}">
      <dgm:prSet/>
      <dgm:spPr/>
      <dgm:t>
        <a:bodyPr/>
        <a:lstStyle/>
        <a:p>
          <a:endParaRPr lang="en-US"/>
        </a:p>
      </dgm:t>
    </dgm:pt>
    <dgm:pt modelId="{790CF505-6E7E-4CBA-BE1F-8D7F453F10A3}">
      <dgm:prSet/>
      <dgm:spPr/>
      <dgm:t>
        <a:bodyPr/>
        <a:lstStyle/>
        <a:p>
          <a:pPr>
            <a:lnSpc>
              <a:spcPct val="100000"/>
            </a:lnSpc>
          </a:pPr>
          <a:r>
            <a:rPr lang="en-US" dirty="0"/>
            <a:t>[[Know Your Link Name]]</a:t>
          </a:r>
        </a:p>
      </dgm:t>
    </dgm:pt>
    <dgm:pt modelId="{056FEAE7-CC1A-46A9-A031-772845940887}" type="parTrans" cxnId="{F9AAC0EF-D364-423B-AC34-18017FDA24A7}">
      <dgm:prSet/>
      <dgm:spPr/>
      <dgm:t>
        <a:bodyPr/>
        <a:lstStyle/>
        <a:p>
          <a:endParaRPr lang="en-NL"/>
        </a:p>
      </dgm:t>
    </dgm:pt>
    <dgm:pt modelId="{A3D9EBA0-77B3-4D3C-B596-E05A04FF0105}" type="sibTrans" cxnId="{F9AAC0EF-D364-423B-AC34-18017FDA24A7}">
      <dgm:prSet/>
      <dgm:spPr/>
      <dgm:t>
        <a:bodyPr/>
        <a:lstStyle/>
        <a:p>
          <a:endParaRPr lang="en-NL"/>
        </a:p>
      </dgm:t>
    </dgm:pt>
    <dgm:pt modelId="{88C17CBC-B71B-4979-9688-DEC10D408B29}">
      <dgm:prSet/>
      <dgm:spPr/>
      <dgm:t>
        <a:bodyPr/>
        <a:lstStyle/>
        <a:p>
          <a:pPr>
            <a:lnSpc>
              <a:spcPct val="100000"/>
            </a:lnSpc>
          </a:pPr>
          <a:r>
            <a:rPr lang="en-US" dirty="0"/>
            <a:t>#PageSectionsAreLinksToo</a:t>
          </a:r>
        </a:p>
      </dgm:t>
    </dgm:pt>
    <dgm:pt modelId="{17A16AB1-DCFE-45ED-BA9C-F72B9E5BA5C4}" type="parTrans" cxnId="{8A430E95-63A8-49C4-9BD1-139A5CCBCBF4}">
      <dgm:prSet/>
      <dgm:spPr/>
      <dgm:t>
        <a:bodyPr/>
        <a:lstStyle/>
        <a:p>
          <a:endParaRPr lang="en-NL"/>
        </a:p>
      </dgm:t>
    </dgm:pt>
    <dgm:pt modelId="{F85978CC-48AC-4123-97D1-EA87E333868B}" type="sibTrans" cxnId="{8A430E95-63A8-49C4-9BD1-139A5CCBCBF4}">
      <dgm:prSet/>
      <dgm:spPr/>
      <dgm:t>
        <a:bodyPr/>
        <a:lstStyle/>
        <a:p>
          <a:endParaRPr lang="en-NL"/>
        </a:p>
      </dgm:t>
    </dgm:pt>
    <dgm:pt modelId="{B3946E76-1AE4-445F-8C18-C921EF45EB72}">
      <dgm:prSet/>
      <dgm:spPr/>
      <dgm:t>
        <a:bodyPr/>
        <a:lstStyle/>
        <a:p>
          <a:pPr>
            <a:lnSpc>
              <a:spcPct val="100000"/>
            </a:lnSpc>
          </a:pPr>
          <a:r>
            <a:rPr lang="en-US" dirty="0"/>
            <a:t>Visual Editor VS Pipes</a:t>
          </a:r>
        </a:p>
      </dgm:t>
    </dgm:pt>
    <dgm:pt modelId="{05F47CD0-12E0-47B1-9996-F26EA5BB8157}" type="parTrans" cxnId="{013FF428-E976-4B1B-9B61-6C57CF7E7EAA}">
      <dgm:prSet/>
      <dgm:spPr/>
      <dgm:t>
        <a:bodyPr/>
        <a:lstStyle/>
        <a:p>
          <a:endParaRPr lang="en-NL"/>
        </a:p>
      </dgm:t>
    </dgm:pt>
    <dgm:pt modelId="{B913E3CD-26C8-43E4-80F0-D3F5A703CD91}" type="sibTrans" cxnId="{013FF428-E976-4B1B-9B61-6C57CF7E7EAA}">
      <dgm:prSet/>
      <dgm:spPr/>
      <dgm:t>
        <a:bodyPr/>
        <a:lstStyle/>
        <a:p>
          <a:endParaRPr lang="en-NL"/>
        </a:p>
      </dgm:t>
    </dgm:pt>
    <dgm:pt modelId="{6141B16E-022E-494F-90F7-E0422611346C}" type="pres">
      <dgm:prSet presAssocID="{89FD4EAF-B446-4C9A-B74F-4220F60E2898}" presName="root" presStyleCnt="0">
        <dgm:presLayoutVars>
          <dgm:dir/>
          <dgm:resizeHandles val="exact"/>
        </dgm:presLayoutVars>
      </dgm:prSet>
      <dgm:spPr/>
    </dgm:pt>
    <dgm:pt modelId="{4FF38773-1A74-4D4A-A098-616AD69DFA37}" type="pres">
      <dgm:prSet presAssocID="{05B9CF37-CA32-4B97-BAA8-048C897E2885}" presName="compNode" presStyleCnt="0"/>
      <dgm:spPr/>
    </dgm:pt>
    <dgm:pt modelId="{2F8D9323-E017-4DE5-961C-1D783412C304}" type="pres">
      <dgm:prSet presAssocID="{05B9CF37-CA32-4B97-BAA8-048C897E2885}" presName="bgRect" presStyleLbl="bgShp" presStyleIdx="0" presStyleCnt="2"/>
      <dgm:spPr/>
    </dgm:pt>
    <dgm:pt modelId="{9D6CEC3D-6846-46B9-893E-DAA765A30F9B}" type="pres">
      <dgm:prSet presAssocID="{05B9CF37-CA32-4B97-BAA8-048C897E28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61F78729-6394-432F-99C0-BC2D51F5BDD8}" type="pres">
      <dgm:prSet presAssocID="{05B9CF37-CA32-4B97-BAA8-048C897E2885}" presName="spaceRect" presStyleCnt="0"/>
      <dgm:spPr/>
    </dgm:pt>
    <dgm:pt modelId="{6F436815-9B15-44DB-B1D2-F5E54D9207D5}" type="pres">
      <dgm:prSet presAssocID="{05B9CF37-CA32-4B97-BAA8-048C897E2885}" presName="parTx" presStyleLbl="revTx" presStyleIdx="0" presStyleCnt="3">
        <dgm:presLayoutVars>
          <dgm:chMax val="0"/>
          <dgm:chPref val="0"/>
        </dgm:presLayoutVars>
      </dgm:prSet>
      <dgm:spPr/>
    </dgm:pt>
    <dgm:pt modelId="{ECD8C1D7-5B4A-480A-A71D-E09A9B10C7CB}" type="pres">
      <dgm:prSet presAssocID="{05B9CF37-CA32-4B97-BAA8-048C897E2885}" presName="desTx" presStyleLbl="revTx" presStyleIdx="1" presStyleCnt="3">
        <dgm:presLayoutVars/>
      </dgm:prSet>
      <dgm:spPr/>
    </dgm:pt>
    <dgm:pt modelId="{58A240B6-7425-45B5-91BA-CE34D2D4B649}" type="pres">
      <dgm:prSet presAssocID="{C32D8364-4DBC-4133-BA64-2BCF2CBD3B43}" presName="sibTrans" presStyleCnt="0"/>
      <dgm:spPr/>
    </dgm:pt>
    <dgm:pt modelId="{CA92F388-EEB3-42CE-B79C-EE6EC55BF255}" type="pres">
      <dgm:prSet presAssocID="{48E4061E-A524-479E-AAEE-01161EA97A09}" presName="compNode" presStyleCnt="0"/>
      <dgm:spPr/>
    </dgm:pt>
    <dgm:pt modelId="{CBE02B99-1E82-43AC-BE1A-BC4081E6DFF4}" type="pres">
      <dgm:prSet presAssocID="{48E4061E-A524-479E-AAEE-01161EA97A09}" presName="bgRect" presStyleLbl="bgShp" presStyleIdx="1" presStyleCnt="2"/>
      <dgm:spPr/>
    </dgm:pt>
    <dgm:pt modelId="{6E9BFB2C-06B6-4F00-A397-848A1BD6494F}" type="pres">
      <dgm:prSet presAssocID="{48E4061E-A524-479E-AAEE-01161EA97A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E9E4D2F9-471C-4610-B0C8-2EE5226C389B}" type="pres">
      <dgm:prSet presAssocID="{48E4061E-A524-479E-AAEE-01161EA97A09}" presName="spaceRect" presStyleCnt="0"/>
      <dgm:spPr/>
    </dgm:pt>
    <dgm:pt modelId="{C938E140-B78A-414B-B30E-2E7BEF444EA0}" type="pres">
      <dgm:prSet presAssocID="{48E4061E-A524-479E-AAEE-01161EA97A09}" presName="parTx" presStyleLbl="revTx" presStyleIdx="2" presStyleCnt="3">
        <dgm:presLayoutVars>
          <dgm:chMax val="0"/>
          <dgm:chPref val="0"/>
        </dgm:presLayoutVars>
      </dgm:prSet>
      <dgm:spPr/>
    </dgm:pt>
  </dgm:ptLst>
  <dgm:cxnLst>
    <dgm:cxn modelId="{0E720922-A2F7-4340-946E-A2AC26E273E0}" type="presOf" srcId="{48E4061E-A524-479E-AAEE-01161EA97A09}" destId="{C938E140-B78A-414B-B30E-2E7BEF444EA0}" srcOrd="0" destOrd="0" presId="urn:microsoft.com/office/officeart/2018/2/layout/IconVerticalSolidList"/>
    <dgm:cxn modelId="{013FF428-E976-4B1B-9B61-6C57CF7E7EAA}" srcId="{05B9CF37-CA32-4B97-BAA8-048C897E2885}" destId="{B3946E76-1AE4-445F-8C18-C921EF45EB72}" srcOrd="2" destOrd="0" parTransId="{05F47CD0-12E0-47B1-9996-F26EA5BB8157}" sibTransId="{B913E3CD-26C8-43E4-80F0-D3F5A703CD91}"/>
    <dgm:cxn modelId="{8630503A-8657-485F-ABD1-C9FED72587A2}" srcId="{89FD4EAF-B446-4C9A-B74F-4220F60E2898}" destId="{48E4061E-A524-479E-AAEE-01161EA97A09}" srcOrd="1" destOrd="0" parTransId="{8EE8484D-3653-4DDF-A202-F6B5DA6A3096}" sibTransId="{D30B4AA3-36CF-473A-AE1D-4817FA86D35B}"/>
    <dgm:cxn modelId="{086B7961-EA24-47AC-8DD7-9D36132D25B3}" type="presOf" srcId="{88C17CBC-B71B-4979-9688-DEC10D408B29}" destId="{ECD8C1D7-5B4A-480A-A71D-E09A9B10C7CB}" srcOrd="0" destOrd="1" presId="urn:microsoft.com/office/officeart/2018/2/layout/IconVerticalSolidList"/>
    <dgm:cxn modelId="{97AE0556-F3FD-4E74-A2F1-E7DDDC380C17}" type="presOf" srcId="{B3946E76-1AE4-445F-8C18-C921EF45EB72}" destId="{ECD8C1D7-5B4A-480A-A71D-E09A9B10C7CB}" srcOrd="0" destOrd="2" presId="urn:microsoft.com/office/officeart/2018/2/layout/IconVerticalSolidList"/>
    <dgm:cxn modelId="{CCBD3056-661E-41EB-87CB-6DE73F13506C}" srcId="{89FD4EAF-B446-4C9A-B74F-4220F60E2898}" destId="{05B9CF37-CA32-4B97-BAA8-048C897E2885}" srcOrd="0" destOrd="0" parTransId="{65F07451-ED17-4CEA-954A-6A3534B1DF2C}" sibTransId="{C32D8364-4DBC-4133-BA64-2BCF2CBD3B43}"/>
    <dgm:cxn modelId="{8A430E95-63A8-49C4-9BD1-139A5CCBCBF4}" srcId="{05B9CF37-CA32-4B97-BAA8-048C897E2885}" destId="{88C17CBC-B71B-4979-9688-DEC10D408B29}" srcOrd="1" destOrd="0" parTransId="{17A16AB1-DCFE-45ED-BA9C-F72B9E5BA5C4}" sibTransId="{F85978CC-48AC-4123-97D1-EA87E333868B}"/>
    <dgm:cxn modelId="{3E6BBB9E-09E9-426A-BE26-D870B1AFC314}" type="presOf" srcId="{790CF505-6E7E-4CBA-BE1F-8D7F453F10A3}" destId="{ECD8C1D7-5B4A-480A-A71D-E09A9B10C7CB}" srcOrd="0" destOrd="0" presId="urn:microsoft.com/office/officeart/2018/2/layout/IconVerticalSolidList"/>
    <dgm:cxn modelId="{9AC57BE4-2032-4733-A14C-71759C1AD278}" type="presOf" srcId="{05B9CF37-CA32-4B97-BAA8-048C897E2885}" destId="{6F436815-9B15-44DB-B1D2-F5E54D9207D5}" srcOrd="0" destOrd="0" presId="urn:microsoft.com/office/officeart/2018/2/layout/IconVerticalSolidList"/>
    <dgm:cxn modelId="{F9AAC0EF-D364-423B-AC34-18017FDA24A7}" srcId="{05B9CF37-CA32-4B97-BAA8-048C897E2885}" destId="{790CF505-6E7E-4CBA-BE1F-8D7F453F10A3}" srcOrd="0" destOrd="0" parTransId="{056FEAE7-CC1A-46A9-A031-772845940887}" sibTransId="{A3D9EBA0-77B3-4D3C-B596-E05A04FF0105}"/>
    <dgm:cxn modelId="{E2973CF6-DD5D-404D-902E-EF16F1BA2594}" type="presOf" srcId="{89FD4EAF-B446-4C9A-B74F-4220F60E2898}" destId="{6141B16E-022E-494F-90F7-E0422611346C}" srcOrd="0" destOrd="0" presId="urn:microsoft.com/office/officeart/2018/2/layout/IconVerticalSolidList"/>
    <dgm:cxn modelId="{CB00E651-AB47-4007-96C4-41C0854D5F55}" type="presParOf" srcId="{6141B16E-022E-494F-90F7-E0422611346C}" destId="{4FF38773-1A74-4D4A-A098-616AD69DFA37}" srcOrd="0" destOrd="0" presId="urn:microsoft.com/office/officeart/2018/2/layout/IconVerticalSolidList"/>
    <dgm:cxn modelId="{0B0C5965-3B2E-4DD0-A0DA-6BA023F8D830}" type="presParOf" srcId="{4FF38773-1A74-4D4A-A098-616AD69DFA37}" destId="{2F8D9323-E017-4DE5-961C-1D783412C304}" srcOrd="0" destOrd="0" presId="urn:microsoft.com/office/officeart/2018/2/layout/IconVerticalSolidList"/>
    <dgm:cxn modelId="{60FAAD05-F6DC-4942-B920-022A91E94D3D}" type="presParOf" srcId="{4FF38773-1A74-4D4A-A098-616AD69DFA37}" destId="{9D6CEC3D-6846-46B9-893E-DAA765A30F9B}" srcOrd="1" destOrd="0" presId="urn:microsoft.com/office/officeart/2018/2/layout/IconVerticalSolidList"/>
    <dgm:cxn modelId="{7A492F75-3D20-4D52-86B9-5E4AE0E7E5D2}" type="presParOf" srcId="{4FF38773-1A74-4D4A-A098-616AD69DFA37}" destId="{61F78729-6394-432F-99C0-BC2D51F5BDD8}" srcOrd="2" destOrd="0" presId="urn:microsoft.com/office/officeart/2018/2/layout/IconVerticalSolidList"/>
    <dgm:cxn modelId="{C91EF506-80D5-4044-BF02-4C78DC9444C5}" type="presParOf" srcId="{4FF38773-1A74-4D4A-A098-616AD69DFA37}" destId="{6F436815-9B15-44DB-B1D2-F5E54D9207D5}" srcOrd="3" destOrd="0" presId="urn:microsoft.com/office/officeart/2018/2/layout/IconVerticalSolidList"/>
    <dgm:cxn modelId="{9ADF0780-7336-40FC-8055-56D5112D9961}" type="presParOf" srcId="{4FF38773-1A74-4D4A-A098-616AD69DFA37}" destId="{ECD8C1D7-5B4A-480A-A71D-E09A9B10C7CB}" srcOrd="4" destOrd="0" presId="urn:microsoft.com/office/officeart/2018/2/layout/IconVerticalSolidList"/>
    <dgm:cxn modelId="{1B3B7F33-6CFE-46A8-8139-179D9CAF9003}" type="presParOf" srcId="{6141B16E-022E-494F-90F7-E0422611346C}" destId="{58A240B6-7425-45B5-91BA-CE34D2D4B649}" srcOrd="1" destOrd="0" presId="urn:microsoft.com/office/officeart/2018/2/layout/IconVerticalSolidList"/>
    <dgm:cxn modelId="{52F875B4-67F3-4838-BD66-688BA5554292}" type="presParOf" srcId="{6141B16E-022E-494F-90F7-E0422611346C}" destId="{CA92F388-EEB3-42CE-B79C-EE6EC55BF255}" srcOrd="2" destOrd="0" presId="urn:microsoft.com/office/officeart/2018/2/layout/IconVerticalSolidList"/>
    <dgm:cxn modelId="{1029604B-57B1-438B-9284-9A4261B1E9E3}" type="presParOf" srcId="{CA92F388-EEB3-42CE-B79C-EE6EC55BF255}" destId="{CBE02B99-1E82-43AC-BE1A-BC4081E6DFF4}" srcOrd="0" destOrd="0" presId="urn:microsoft.com/office/officeart/2018/2/layout/IconVerticalSolidList"/>
    <dgm:cxn modelId="{B8B90ED9-400D-4C1F-AA3D-53D02E69FFC0}" type="presParOf" srcId="{CA92F388-EEB3-42CE-B79C-EE6EC55BF255}" destId="{6E9BFB2C-06B6-4F00-A397-848A1BD6494F}" srcOrd="1" destOrd="0" presId="urn:microsoft.com/office/officeart/2018/2/layout/IconVerticalSolidList"/>
    <dgm:cxn modelId="{1788AD95-486D-4494-B86B-777FC49AB2FE}" type="presParOf" srcId="{CA92F388-EEB3-42CE-B79C-EE6EC55BF255}" destId="{E9E4D2F9-471C-4610-B0C8-2EE5226C389B}" srcOrd="2" destOrd="0" presId="urn:microsoft.com/office/officeart/2018/2/layout/IconVerticalSolidList"/>
    <dgm:cxn modelId="{A0A581B7-4B47-47C3-BC71-E2A3C02AE94A}" type="presParOf" srcId="{CA92F388-EEB3-42CE-B79C-EE6EC55BF255}" destId="{C938E140-B78A-414B-B30E-2E7BEF444E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CB73A-ABD9-4512-B09A-660BDB14138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C33C8CB4-CF99-48B7-9595-AB752FF85EA8}">
      <dgm:prSet/>
      <dgm:spPr/>
      <dgm:t>
        <a:bodyPr/>
        <a:lstStyle/>
        <a:p>
          <a:pPr>
            <a:lnSpc>
              <a:spcPct val="100000"/>
            </a:lnSpc>
            <a:defRPr cap="all"/>
          </a:pPr>
          <a:r>
            <a:rPr lang="en-US" dirty="0"/>
            <a:t>File uploading</a:t>
          </a:r>
        </a:p>
      </dgm:t>
    </dgm:pt>
    <dgm:pt modelId="{125F9A98-236D-4AA6-BA67-7A41E1D1C870}" type="parTrans" cxnId="{2AC91599-C26C-40AD-A5EA-46D6C6543141}">
      <dgm:prSet/>
      <dgm:spPr/>
      <dgm:t>
        <a:bodyPr/>
        <a:lstStyle/>
        <a:p>
          <a:endParaRPr lang="en-US"/>
        </a:p>
      </dgm:t>
    </dgm:pt>
    <dgm:pt modelId="{19839CBC-E402-4D71-9A67-A67404F21F3E}" type="sibTrans" cxnId="{2AC91599-C26C-40AD-A5EA-46D6C6543141}">
      <dgm:prSet/>
      <dgm:spPr/>
      <dgm:t>
        <a:bodyPr/>
        <a:lstStyle/>
        <a:p>
          <a:endParaRPr lang="en-US"/>
        </a:p>
      </dgm:t>
    </dgm:pt>
    <dgm:pt modelId="{0B58312E-832A-42B3-B98D-DC068BE39CC0}">
      <dgm:prSet/>
      <dgm:spPr/>
      <dgm:t>
        <a:bodyPr/>
        <a:lstStyle/>
        <a:p>
          <a:pPr>
            <a:lnSpc>
              <a:spcPct val="100000"/>
            </a:lnSpc>
            <a:defRPr cap="all"/>
          </a:pPr>
          <a:r>
            <a:rPr lang="en-US" dirty="0" err="1"/>
            <a:t>ImageMap</a:t>
          </a:r>
          <a:r>
            <a:rPr lang="en-US" dirty="0"/>
            <a:t> Extension</a:t>
          </a:r>
        </a:p>
      </dgm:t>
    </dgm:pt>
    <dgm:pt modelId="{DE69D820-FCDA-4306-B499-6F3D9D22C7B0}" type="parTrans" cxnId="{4BF542CE-2293-43A7-974B-6B35934004C5}">
      <dgm:prSet/>
      <dgm:spPr/>
      <dgm:t>
        <a:bodyPr/>
        <a:lstStyle/>
        <a:p>
          <a:endParaRPr lang="en-US"/>
        </a:p>
      </dgm:t>
    </dgm:pt>
    <dgm:pt modelId="{26B62189-5799-4C13-A8AA-1F18D76B81B9}" type="sibTrans" cxnId="{4BF542CE-2293-43A7-974B-6B35934004C5}">
      <dgm:prSet/>
      <dgm:spPr/>
      <dgm:t>
        <a:bodyPr/>
        <a:lstStyle/>
        <a:p>
          <a:endParaRPr lang="en-US"/>
        </a:p>
      </dgm:t>
    </dgm:pt>
    <dgm:pt modelId="{74D9C9AA-0CC9-4691-A2C2-2F24A61077C7}" type="pres">
      <dgm:prSet presAssocID="{48ECB73A-ABD9-4512-B09A-660BDB141383}" presName="root" presStyleCnt="0">
        <dgm:presLayoutVars>
          <dgm:dir/>
          <dgm:resizeHandles val="exact"/>
        </dgm:presLayoutVars>
      </dgm:prSet>
      <dgm:spPr/>
    </dgm:pt>
    <dgm:pt modelId="{01BB7729-144E-4554-B235-175EF27AFD8A}" type="pres">
      <dgm:prSet presAssocID="{C33C8CB4-CF99-48B7-9595-AB752FF85EA8}" presName="compNode" presStyleCnt="0"/>
      <dgm:spPr/>
    </dgm:pt>
    <dgm:pt modelId="{C215D371-2B6C-49C6-9179-ADC95801037B}" type="pres">
      <dgm:prSet presAssocID="{C33C8CB4-CF99-48B7-9595-AB752FF85EA8}" presName="iconBgRect" presStyleLbl="bgShp" presStyleIdx="0" presStyleCnt="2"/>
      <dgm:spPr/>
    </dgm:pt>
    <dgm:pt modelId="{B3E5C363-2962-4FFB-A7F1-C4E3E1F82612}" type="pres">
      <dgm:prSet presAssocID="{C33C8CB4-CF99-48B7-9595-AB752FF85EA8}"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pload outline"/>
        </a:ext>
      </dgm:extLst>
    </dgm:pt>
    <dgm:pt modelId="{D894815B-4092-4F55-A942-4061B0EAF5F0}" type="pres">
      <dgm:prSet presAssocID="{C33C8CB4-CF99-48B7-9595-AB752FF85EA8}" presName="spaceRect" presStyleCnt="0"/>
      <dgm:spPr/>
    </dgm:pt>
    <dgm:pt modelId="{A43136DD-3C80-4A90-A663-7CB64097CD3C}" type="pres">
      <dgm:prSet presAssocID="{C33C8CB4-CF99-48B7-9595-AB752FF85EA8}" presName="textRect" presStyleLbl="revTx" presStyleIdx="0" presStyleCnt="2">
        <dgm:presLayoutVars>
          <dgm:chMax val="1"/>
          <dgm:chPref val="1"/>
        </dgm:presLayoutVars>
      </dgm:prSet>
      <dgm:spPr/>
    </dgm:pt>
    <dgm:pt modelId="{19D863E7-4D75-4773-B615-38B611F80912}" type="pres">
      <dgm:prSet presAssocID="{19839CBC-E402-4D71-9A67-A67404F21F3E}" presName="sibTrans" presStyleCnt="0"/>
      <dgm:spPr/>
    </dgm:pt>
    <dgm:pt modelId="{4D88D799-A6AC-4ED5-A480-8D741ADEF71B}" type="pres">
      <dgm:prSet presAssocID="{0B58312E-832A-42B3-B98D-DC068BE39CC0}" presName="compNode" presStyleCnt="0"/>
      <dgm:spPr/>
    </dgm:pt>
    <dgm:pt modelId="{3F7AFF35-3D8F-424E-B8A4-46921DFA3F56}" type="pres">
      <dgm:prSet presAssocID="{0B58312E-832A-42B3-B98D-DC068BE39CC0}" presName="iconBgRect" presStyleLbl="bgShp" presStyleIdx="1" presStyleCnt="2"/>
      <dgm:spPr/>
    </dgm:pt>
    <dgm:pt modelId="{6F597D38-02EE-499B-B793-D2200F5F0CDB}" type="pres">
      <dgm:prSet presAssocID="{0B58312E-832A-42B3-B98D-DC068BE39CC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opography Map outline"/>
        </a:ext>
      </dgm:extLst>
    </dgm:pt>
    <dgm:pt modelId="{4DB8DF0D-D95C-43F6-94DB-4640443F100D}" type="pres">
      <dgm:prSet presAssocID="{0B58312E-832A-42B3-B98D-DC068BE39CC0}" presName="spaceRect" presStyleCnt="0"/>
      <dgm:spPr/>
    </dgm:pt>
    <dgm:pt modelId="{8FA417DE-A7DE-4AF0-84DA-CBAE1D8C9817}" type="pres">
      <dgm:prSet presAssocID="{0B58312E-832A-42B3-B98D-DC068BE39CC0}" presName="textRect" presStyleLbl="revTx" presStyleIdx="1" presStyleCnt="2">
        <dgm:presLayoutVars>
          <dgm:chMax val="1"/>
          <dgm:chPref val="1"/>
        </dgm:presLayoutVars>
      </dgm:prSet>
      <dgm:spPr/>
    </dgm:pt>
  </dgm:ptLst>
  <dgm:cxnLst>
    <dgm:cxn modelId="{6BAE8A6E-4BE4-4961-BA96-D2165E7AD970}" type="presOf" srcId="{0B58312E-832A-42B3-B98D-DC068BE39CC0}" destId="{8FA417DE-A7DE-4AF0-84DA-CBAE1D8C9817}" srcOrd="0" destOrd="0" presId="urn:microsoft.com/office/officeart/2018/5/layout/IconCircleLabelList"/>
    <dgm:cxn modelId="{53517F7F-AD14-4EBE-B8EC-6831FF654DD6}" type="presOf" srcId="{48ECB73A-ABD9-4512-B09A-660BDB141383}" destId="{74D9C9AA-0CC9-4691-A2C2-2F24A61077C7}" srcOrd="0" destOrd="0" presId="urn:microsoft.com/office/officeart/2018/5/layout/IconCircleLabelList"/>
    <dgm:cxn modelId="{2AC91599-C26C-40AD-A5EA-46D6C6543141}" srcId="{48ECB73A-ABD9-4512-B09A-660BDB141383}" destId="{C33C8CB4-CF99-48B7-9595-AB752FF85EA8}" srcOrd="0" destOrd="0" parTransId="{125F9A98-236D-4AA6-BA67-7A41E1D1C870}" sibTransId="{19839CBC-E402-4D71-9A67-A67404F21F3E}"/>
    <dgm:cxn modelId="{4BF542CE-2293-43A7-974B-6B35934004C5}" srcId="{48ECB73A-ABD9-4512-B09A-660BDB141383}" destId="{0B58312E-832A-42B3-B98D-DC068BE39CC0}" srcOrd="1" destOrd="0" parTransId="{DE69D820-FCDA-4306-B499-6F3D9D22C7B0}" sibTransId="{26B62189-5799-4C13-A8AA-1F18D76B81B9}"/>
    <dgm:cxn modelId="{AF2AFEDF-33AE-469E-9A9E-6B623752BFD2}" type="presOf" srcId="{C33C8CB4-CF99-48B7-9595-AB752FF85EA8}" destId="{A43136DD-3C80-4A90-A663-7CB64097CD3C}" srcOrd="0" destOrd="0" presId="urn:microsoft.com/office/officeart/2018/5/layout/IconCircleLabelList"/>
    <dgm:cxn modelId="{249AA97A-CA35-4193-B4F5-250FC190075E}" type="presParOf" srcId="{74D9C9AA-0CC9-4691-A2C2-2F24A61077C7}" destId="{01BB7729-144E-4554-B235-175EF27AFD8A}" srcOrd="0" destOrd="0" presId="urn:microsoft.com/office/officeart/2018/5/layout/IconCircleLabelList"/>
    <dgm:cxn modelId="{89FCB544-D77E-4301-932D-9D9362414CAD}" type="presParOf" srcId="{01BB7729-144E-4554-B235-175EF27AFD8A}" destId="{C215D371-2B6C-49C6-9179-ADC95801037B}" srcOrd="0" destOrd="0" presId="urn:microsoft.com/office/officeart/2018/5/layout/IconCircleLabelList"/>
    <dgm:cxn modelId="{47D23503-5F89-4724-A2C8-0D5DF5450720}" type="presParOf" srcId="{01BB7729-144E-4554-B235-175EF27AFD8A}" destId="{B3E5C363-2962-4FFB-A7F1-C4E3E1F82612}" srcOrd="1" destOrd="0" presId="urn:microsoft.com/office/officeart/2018/5/layout/IconCircleLabelList"/>
    <dgm:cxn modelId="{781BDA9E-2DC5-426C-BB09-C1EC814E7E65}" type="presParOf" srcId="{01BB7729-144E-4554-B235-175EF27AFD8A}" destId="{D894815B-4092-4F55-A942-4061B0EAF5F0}" srcOrd="2" destOrd="0" presId="urn:microsoft.com/office/officeart/2018/5/layout/IconCircleLabelList"/>
    <dgm:cxn modelId="{B72352FD-C934-4098-B14A-07643962DEBC}" type="presParOf" srcId="{01BB7729-144E-4554-B235-175EF27AFD8A}" destId="{A43136DD-3C80-4A90-A663-7CB64097CD3C}" srcOrd="3" destOrd="0" presId="urn:microsoft.com/office/officeart/2018/5/layout/IconCircleLabelList"/>
    <dgm:cxn modelId="{6F6594D2-22D2-4258-ACB2-504F75CBCA2F}" type="presParOf" srcId="{74D9C9AA-0CC9-4691-A2C2-2F24A61077C7}" destId="{19D863E7-4D75-4773-B615-38B611F80912}" srcOrd="1" destOrd="0" presId="urn:microsoft.com/office/officeart/2018/5/layout/IconCircleLabelList"/>
    <dgm:cxn modelId="{22CB7833-F65B-4C9E-A288-8DF6531A9FB7}" type="presParOf" srcId="{74D9C9AA-0CC9-4691-A2C2-2F24A61077C7}" destId="{4D88D799-A6AC-4ED5-A480-8D741ADEF71B}" srcOrd="2" destOrd="0" presId="urn:microsoft.com/office/officeart/2018/5/layout/IconCircleLabelList"/>
    <dgm:cxn modelId="{96D2413F-2167-480E-A675-01F1E2A11EB8}" type="presParOf" srcId="{4D88D799-A6AC-4ED5-A480-8D741ADEF71B}" destId="{3F7AFF35-3D8F-424E-B8A4-46921DFA3F56}" srcOrd="0" destOrd="0" presId="urn:microsoft.com/office/officeart/2018/5/layout/IconCircleLabelList"/>
    <dgm:cxn modelId="{2F150840-AD57-4E17-932C-4AEA8B5B74DE}" type="presParOf" srcId="{4D88D799-A6AC-4ED5-A480-8D741ADEF71B}" destId="{6F597D38-02EE-499B-B793-D2200F5F0CDB}" srcOrd="1" destOrd="0" presId="urn:microsoft.com/office/officeart/2018/5/layout/IconCircleLabelList"/>
    <dgm:cxn modelId="{9A37C54B-F87D-44F8-8150-2FF211292E41}" type="presParOf" srcId="{4D88D799-A6AC-4ED5-A480-8D741ADEF71B}" destId="{4DB8DF0D-D95C-43F6-94DB-4640443F100D}" srcOrd="2" destOrd="0" presId="urn:microsoft.com/office/officeart/2018/5/layout/IconCircleLabelList"/>
    <dgm:cxn modelId="{EC25F897-00FF-41CC-8FD2-A917014F7D45}" type="presParOf" srcId="{4D88D799-A6AC-4ED5-A480-8D741ADEF71B}" destId="{8FA417DE-A7DE-4AF0-84DA-CBAE1D8C981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D9323-E017-4DE5-961C-1D783412C304}">
      <dsp:nvSpPr>
        <dsp:cNvPr id="0" name=""/>
        <dsp:cNvSpPr/>
      </dsp:nvSpPr>
      <dsp:spPr>
        <a:xfrm>
          <a:off x="0" y="777210"/>
          <a:ext cx="10981705" cy="14348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CEC3D-6846-46B9-893E-DAA765A30F9B}">
      <dsp:nvSpPr>
        <dsp:cNvPr id="0" name=""/>
        <dsp:cNvSpPr/>
      </dsp:nvSpPr>
      <dsp:spPr>
        <a:xfrm>
          <a:off x="434042" y="1100052"/>
          <a:ext cx="789167" cy="789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436815-9B15-44DB-B1D2-F5E54D9207D5}">
      <dsp:nvSpPr>
        <dsp:cNvPr id="0" name=""/>
        <dsp:cNvSpPr/>
      </dsp:nvSpPr>
      <dsp:spPr>
        <a:xfrm>
          <a:off x="1657252" y="777210"/>
          <a:ext cx="4941767" cy="143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55" tIns="151855" rIns="151855" bIns="151855" numCol="1" spcCol="1270" anchor="ctr" anchorCtr="0">
          <a:noAutofit/>
        </a:bodyPr>
        <a:lstStyle/>
        <a:p>
          <a:pPr marL="0" lvl="0" indent="0" algn="l" defTabSz="1111250">
            <a:lnSpc>
              <a:spcPct val="100000"/>
            </a:lnSpc>
            <a:spcBef>
              <a:spcPct val="0"/>
            </a:spcBef>
            <a:spcAft>
              <a:spcPct val="35000"/>
            </a:spcAft>
            <a:buNone/>
          </a:pPr>
          <a:r>
            <a:rPr lang="en-US" sz="2500" kern="1200" dirty="0"/>
            <a:t>Internal linking (</a:t>
          </a:r>
          <a:r>
            <a:rPr lang="en-US" sz="2500" kern="1200" dirty="0" err="1"/>
            <a:t>wikilinks</a:t>
          </a:r>
          <a:r>
            <a:rPr lang="en-US" sz="2500" kern="1200" dirty="0"/>
            <a:t>)</a:t>
          </a:r>
        </a:p>
      </dsp:txBody>
      <dsp:txXfrm>
        <a:off x="1657252" y="777210"/>
        <a:ext cx="4941767" cy="1434850"/>
      </dsp:txXfrm>
    </dsp:sp>
    <dsp:sp modelId="{ECD8C1D7-5B4A-480A-A71D-E09A9B10C7CB}">
      <dsp:nvSpPr>
        <dsp:cNvPr id="0" name=""/>
        <dsp:cNvSpPr/>
      </dsp:nvSpPr>
      <dsp:spPr>
        <a:xfrm>
          <a:off x="6599019" y="777210"/>
          <a:ext cx="4382685" cy="143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55" tIns="151855" rIns="151855" bIns="151855" numCol="1" spcCol="1270" anchor="ctr" anchorCtr="0">
          <a:noAutofit/>
        </a:bodyPr>
        <a:lstStyle/>
        <a:p>
          <a:pPr marL="0" lvl="0" indent="0" algn="l" defTabSz="800100">
            <a:lnSpc>
              <a:spcPct val="100000"/>
            </a:lnSpc>
            <a:spcBef>
              <a:spcPct val="0"/>
            </a:spcBef>
            <a:spcAft>
              <a:spcPct val="35000"/>
            </a:spcAft>
            <a:buNone/>
          </a:pPr>
          <a:r>
            <a:rPr lang="en-US" sz="1800" kern="1200" dirty="0"/>
            <a:t>[[Know Your Link Name]]</a:t>
          </a:r>
        </a:p>
        <a:p>
          <a:pPr marL="0" lvl="0" indent="0" algn="l" defTabSz="800100">
            <a:lnSpc>
              <a:spcPct val="100000"/>
            </a:lnSpc>
            <a:spcBef>
              <a:spcPct val="0"/>
            </a:spcBef>
            <a:spcAft>
              <a:spcPct val="35000"/>
            </a:spcAft>
            <a:buNone/>
          </a:pPr>
          <a:r>
            <a:rPr lang="en-US" sz="1800" kern="1200" dirty="0"/>
            <a:t>#PageSectionsAreLinksToo</a:t>
          </a:r>
        </a:p>
        <a:p>
          <a:pPr marL="0" lvl="0" indent="0" algn="l" defTabSz="800100">
            <a:lnSpc>
              <a:spcPct val="100000"/>
            </a:lnSpc>
            <a:spcBef>
              <a:spcPct val="0"/>
            </a:spcBef>
            <a:spcAft>
              <a:spcPct val="35000"/>
            </a:spcAft>
            <a:buNone/>
          </a:pPr>
          <a:r>
            <a:rPr lang="en-US" sz="1800" kern="1200" dirty="0"/>
            <a:t>Visual Editor VS Pipes</a:t>
          </a:r>
        </a:p>
      </dsp:txBody>
      <dsp:txXfrm>
        <a:off x="6599019" y="777210"/>
        <a:ext cx="4382685" cy="1434850"/>
      </dsp:txXfrm>
    </dsp:sp>
    <dsp:sp modelId="{CBE02B99-1E82-43AC-BE1A-BC4081E6DFF4}">
      <dsp:nvSpPr>
        <dsp:cNvPr id="0" name=""/>
        <dsp:cNvSpPr/>
      </dsp:nvSpPr>
      <dsp:spPr>
        <a:xfrm>
          <a:off x="0" y="2570774"/>
          <a:ext cx="10981705" cy="14348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BFB2C-06B6-4F00-A397-848A1BD6494F}">
      <dsp:nvSpPr>
        <dsp:cNvPr id="0" name=""/>
        <dsp:cNvSpPr/>
      </dsp:nvSpPr>
      <dsp:spPr>
        <a:xfrm>
          <a:off x="434042" y="2893615"/>
          <a:ext cx="789167" cy="789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38E140-B78A-414B-B30E-2E7BEF444EA0}">
      <dsp:nvSpPr>
        <dsp:cNvPr id="0" name=""/>
        <dsp:cNvSpPr/>
      </dsp:nvSpPr>
      <dsp:spPr>
        <a:xfrm>
          <a:off x="1657252" y="2570774"/>
          <a:ext cx="9324452" cy="143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55" tIns="151855" rIns="151855" bIns="151855" numCol="1" spcCol="1270" anchor="ctr" anchorCtr="0">
          <a:noAutofit/>
        </a:bodyPr>
        <a:lstStyle/>
        <a:p>
          <a:pPr marL="0" lvl="0" indent="0" algn="l" defTabSz="1111250">
            <a:lnSpc>
              <a:spcPct val="100000"/>
            </a:lnSpc>
            <a:spcBef>
              <a:spcPct val="0"/>
            </a:spcBef>
            <a:spcAft>
              <a:spcPct val="35000"/>
            </a:spcAft>
            <a:buNone/>
          </a:pPr>
          <a:r>
            <a:rPr lang="en-US" sz="2500" kern="1200"/>
            <a:t>External links</a:t>
          </a:r>
        </a:p>
      </dsp:txBody>
      <dsp:txXfrm>
        <a:off x="1657252" y="2570774"/>
        <a:ext cx="9324452" cy="1434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D371-2B6C-49C6-9179-ADC95801037B}">
      <dsp:nvSpPr>
        <dsp:cNvPr id="0" name=""/>
        <dsp:cNvSpPr/>
      </dsp:nvSpPr>
      <dsp:spPr>
        <a:xfrm>
          <a:off x="2277852" y="591417"/>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5C363-2962-4FFB-A7F1-C4E3E1F82612}">
      <dsp:nvSpPr>
        <dsp:cNvPr id="0" name=""/>
        <dsp:cNvSpPr/>
      </dsp:nvSpPr>
      <dsp:spPr>
        <a:xfrm>
          <a:off x="2745852" y="1059418"/>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3136DD-3C80-4A90-A663-7CB64097CD3C}">
      <dsp:nvSpPr>
        <dsp:cNvPr id="0" name=""/>
        <dsp:cNvSpPr/>
      </dsp:nvSpPr>
      <dsp:spPr>
        <a:xfrm>
          <a:off x="1575852" y="347141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File uploading</a:t>
          </a:r>
        </a:p>
      </dsp:txBody>
      <dsp:txXfrm>
        <a:off x="1575852" y="3471418"/>
        <a:ext cx="3600000" cy="720000"/>
      </dsp:txXfrm>
    </dsp:sp>
    <dsp:sp modelId="{3F7AFF35-3D8F-424E-B8A4-46921DFA3F56}">
      <dsp:nvSpPr>
        <dsp:cNvPr id="0" name=""/>
        <dsp:cNvSpPr/>
      </dsp:nvSpPr>
      <dsp:spPr>
        <a:xfrm>
          <a:off x="6507852" y="591417"/>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97D38-02EE-499B-B793-D2200F5F0CDB}">
      <dsp:nvSpPr>
        <dsp:cNvPr id="0" name=""/>
        <dsp:cNvSpPr/>
      </dsp:nvSpPr>
      <dsp:spPr>
        <a:xfrm>
          <a:off x="6975852" y="1059418"/>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A417DE-A7DE-4AF0-84DA-CBAE1D8C9817}">
      <dsp:nvSpPr>
        <dsp:cNvPr id="0" name=""/>
        <dsp:cNvSpPr/>
      </dsp:nvSpPr>
      <dsp:spPr>
        <a:xfrm>
          <a:off x="5805852" y="347141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err="1"/>
            <a:t>ImageMap</a:t>
          </a:r>
          <a:r>
            <a:rPr lang="en-US" sz="2400" kern="1200" dirty="0"/>
            <a:t> Extension</a:t>
          </a:r>
        </a:p>
      </dsp:txBody>
      <dsp:txXfrm>
        <a:off x="5805852" y="3471418"/>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722EBE3-AC27-4199-97FB-C7D7BF307361}" type="datetimeFigureOut">
              <a:rPr lang="en-GB" smtClean="0"/>
              <a:t>14/04/2021</a:t>
            </a:fld>
            <a:endParaRPr lang="en-GB"/>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9A8BD27-BAA4-4C90-8339-BF33F688EF11}" type="slidenum">
              <a:rPr lang="en-GB" smtClean="0"/>
              <a:t>‹#›</a:t>
            </a:fld>
            <a:endParaRPr lang="en-GB"/>
          </a:p>
        </p:txBody>
      </p:sp>
    </p:spTree>
    <p:extLst>
      <p:ext uri="{BB962C8B-B14F-4D97-AF65-F5344CB8AC3E}">
        <p14:creationId xmlns:p14="http://schemas.microsoft.com/office/powerpoint/2010/main" val="2420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9A8BD27-BAA4-4C90-8339-BF33F688EF11}" type="slidenum">
              <a:rPr lang="en-GB" smtClean="0"/>
              <a:t>7</a:t>
            </a:fld>
            <a:endParaRPr lang="en-GB"/>
          </a:p>
        </p:txBody>
      </p:sp>
    </p:spTree>
    <p:extLst>
      <p:ext uri="{BB962C8B-B14F-4D97-AF65-F5344CB8AC3E}">
        <p14:creationId xmlns:p14="http://schemas.microsoft.com/office/powerpoint/2010/main" val="250181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a:t>Customisable</a:t>
            </a:r>
          </a:p>
          <a:p>
            <a:r>
              <a:rPr lang="en-GB" b="1"/>
              <a:t>***************</a:t>
            </a:r>
          </a:p>
        </p:txBody>
      </p:sp>
      <p:sp>
        <p:nvSpPr>
          <p:cNvPr id="4" name="Marcador de número de diapositiva 3"/>
          <p:cNvSpPr>
            <a:spLocks noGrp="1"/>
          </p:cNvSpPr>
          <p:nvPr>
            <p:ph type="sldNum" sz="quarter" idx="5"/>
          </p:nvPr>
        </p:nvSpPr>
        <p:spPr/>
        <p:txBody>
          <a:bodyPr/>
          <a:lstStyle/>
          <a:p>
            <a:fld id="{D9A8BD27-BAA4-4C90-8339-BF33F688EF11}" type="slidenum">
              <a:rPr lang="en-GB" smtClean="0"/>
              <a:t>26</a:t>
            </a:fld>
            <a:endParaRPr lang="en-GB"/>
          </a:p>
        </p:txBody>
      </p:sp>
    </p:spTree>
    <p:extLst>
      <p:ext uri="{BB962C8B-B14F-4D97-AF65-F5344CB8AC3E}">
        <p14:creationId xmlns:p14="http://schemas.microsoft.com/office/powerpoint/2010/main" val="949450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linkedin.com/showcase/de4a/" TargetMode="External"/><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4.png"/><Relationship Id="rId21" Type="http://schemas.openxmlformats.org/officeDocument/2006/relationships/image" Target="../media/image19.jpeg"/><Relationship Id="rId7" Type="http://schemas.openxmlformats.org/officeDocument/2006/relationships/hyperlink" Target="http://www.de4a.eu/" TargetMode="External"/><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image" Target="../media/image3.emf"/><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mailto:info@de4a.eu" TargetMode="External"/><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6.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EFEAB8-D1B6-9C4E-A983-26141FB3C088}"/>
              </a:ext>
            </a:extLst>
          </p:cNvPr>
          <p:cNvPicPr>
            <a:picLocks noChangeAspect="1"/>
          </p:cNvPicPr>
          <p:nvPr/>
        </p:nvPicPr>
        <p:blipFill>
          <a:blip r:embed="rId2"/>
          <a:stretch>
            <a:fillRect/>
          </a:stretch>
        </p:blipFill>
        <p:spPr>
          <a:xfrm>
            <a:off x="11785600" y="-8"/>
            <a:ext cx="406400" cy="6858008"/>
          </a:xfrm>
          <a:prstGeom prst="rect">
            <a:avLst/>
          </a:prstGeom>
        </p:spPr>
      </p:pic>
      <p:pic>
        <p:nvPicPr>
          <p:cNvPr id="22" name="Picture 21">
            <a:extLst>
              <a:ext uri="{FF2B5EF4-FFF2-40B4-BE49-F238E27FC236}">
                <a16:creationId xmlns:a16="http://schemas.microsoft.com/office/drawing/2014/main" id="{64F93C9A-441B-7047-AE6A-96F867187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grpSp>
        <p:nvGrpSpPr>
          <p:cNvPr id="10" name="Group 9">
            <a:extLst>
              <a:ext uri="{FF2B5EF4-FFF2-40B4-BE49-F238E27FC236}">
                <a16:creationId xmlns:a16="http://schemas.microsoft.com/office/drawing/2014/main" id="{41B2C6E1-404C-48B6-9525-936D3FAC5FDA}"/>
              </a:ext>
            </a:extLst>
          </p:cNvPr>
          <p:cNvGrpSpPr/>
          <p:nvPr userDrawn="1"/>
        </p:nvGrpSpPr>
        <p:grpSpPr>
          <a:xfrm>
            <a:off x="397495" y="6281437"/>
            <a:ext cx="5622762" cy="420756"/>
            <a:chOff x="3200398" y="6023906"/>
            <a:chExt cx="3644230" cy="420755"/>
          </a:xfrm>
        </p:grpSpPr>
        <p:sp>
          <p:nvSpPr>
            <p:cNvPr id="12" name="Rectangle 20">
              <a:extLst>
                <a:ext uri="{FF2B5EF4-FFF2-40B4-BE49-F238E27FC236}">
                  <a16:creationId xmlns:a16="http://schemas.microsoft.com/office/drawing/2014/main" id="{F4DCD497-BB6D-4F6A-AE6E-16D185BE180B}"/>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5" name="Picture 14" descr="A drawing of a person&#10;&#10;Description automatically generated">
              <a:extLst>
                <a:ext uri="{FF2B5EF4-FFF2-40B4-BE49-F238E27FC236}">
                  <a16:creationId xmlns:a16="http://schemas.microsoft.com/office/drawing/2014/main" id="{CCB75C3F-B445-481F-A576-3A718A54B6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pic>
        <p:nvPicPr>
          <p:cNvPr id="11" name="Picture 10" descr="A close up of a logo&#10;&#10;Description automatically generated">
            <a:extLst>
              <a:ext uri="{FF2B5EF4-FFF2-40B4-BE49-F238E27FC236}">
                <a16:creationId xmlns:a16="http://schemas.microsoft.com/office/drawing/2014/main" id="{6CC3B13F-DB7E-450F-832A-786E2672ECE9}"/>
              </a:ext>
            </a:extLst>
          </p:cNvPr>
          <p:cNvPicPr>
            <a:picLocks noChangeAspect="1"/>
          </p:cNvPicPr>
          <p:nvPr userDrawn="1"/>
        </p:nvPicPr>
        <p:blipFill rotWithShape="1">
          <a:blip r:embed="rId5" cstate="screen">
            <a:alphaModFix amt="10000"/>
            <a:extLst>
              <a:ext uri="{28A0092B-C50C-407E-A947-70E740481C1C}">
                <a14:useLocalDpi xmlns:a14="http://schemas.microsoft.com/office/drawing/2010/main"/>
              </a:ext>
            </a:extLst>
          </a:blip>
          <a:srcRect r="-7360"/>
          <a:stretch/>
        </p:blipFill>
        <p:spPr>
          <a:xfrm>
            <a:off x="0" y="1319655"/>
            <a:ext cx="3875055" cy="4980124"/>
          </a:xfrm>
          <a:prstGeom prst="rect">
            <a:avLst/>
          </a:prstGeom>
        </p:spPr>
      </p:pic>
      <p:sp>
        <p:nvSpPr>
          <p:cNvPr id="4" name="Title 3">
            <a:extLst>
              <a:ext uri="{FF2B5EF4-FFF2-40B4-BE49-F238E27FC236}">
                <a16:creationId xmlns:a16="http://schemas.microsoft.com/office/drawing/2014/main" id="{79EE6A64-80DF-4B46-B558-2E2FE51C3794}"/>
              </a:ext>
            </a:extLst>
          </p:cNvPr>
          <p:cNvSpPr>
            <a:spLocks noGrp="1"/>
          </p:cNvSpPr>
          <p:nvPr>
            <p:ph type="title" hasCustomPrompt="1"/>
          </p:nvPr>
        </p:nvSpPr>
        <p:spPr>
          <a:xfrm>
            <a:off x="1604682" y="2437032"/>
            <a:ext cx="9977718" cy="1892921"/>
          </a:xfrm>
        </p:spPr>
        <p:txBody>
          <a:bodyPr anchor="t">
            <a:normAutofit/>
          </a:bodyPr>
          <a:lstStyle>
            <a:lvl1pPr algn="l">
              <a:defRPr sz="4000"/>
            </a:lvl1pPr>
          </a:lstStyle>
          <a:p>
            <a:r>
              <a:rPr lang="en-GB"/>
              <a:t>Presentation Title</a:t>
            </a:r>
          </a:p>
        </p:txBody>
      </p:sp>
      <p:sp>
        <p:nvSpPr>
          <p:cNvPr id="6" name="Text Placeholder 5">
            <a:extLst>
              <a:ext uri="{FF2B5EF4-FFF2-40B4-BE49-F238E27FC236}">
                <a16:creationId xmlns:a16="http://schemas.microsoft.com/office/drawing/2014/main" id="{B40183FA-6D2F-4263-B4E3-8C408F9C15CE}"/>
              </a:ext>
            </a:extLst>
          </p:cNvPr>
          <p:cNvSpPr>
            <a:spLocks noGrp="1"/>
          </p:cNvSpPr>
          <p:nvPr>
            <p:ph type="body" sz="quarter" idx="10" hasCustomPrompt="1"/>
          </p:nvPr>
        </p:nvSpPr>
        <p:spPr>
          <a:xfrm>
            <a:off x="1604682" y="4329954"/>
            <a:ext cx="9977718" cy="779928"/>
          </a:xfrm>
        </p:spPr>
        <p:txBody>
          <a:bodyPr>
            <a:normAutofit/>
          </a:bodyPr>
          <a:lstStyle>
            <a:lvl1pPr marL="0" indent="0" algn="r">
              <a:buNone/>
              <a:defRPr lang="en-GB" sz="1600" b="1" i="0" kern="1200" dirty="0">
                <a:solidFill>
                  <a:srgbClr val="FF9D0E"/>
                </a:solidFill>
                <a:latin typeface="+mn-lt"/>
                <a:ea typeface="Verdana" pitchFamily="34" charset="0"/>
                <a:cs typeface="Century Gothic" panose="020B0502020202020204" pitchFamily="34" charset="0"/>
              </a:defRPr>
            </a:lvl1pPr>
            <a:lvl2pPr marL="358775" indent="0" algn="r">
              <a:buNone/>
              <a:defRPr/>
            </a:lvl2pPr>
            <a:lvl3pPr marL="717550" indent="0" algn="r">
              <a:buNone/>
              <a:defRPr/>
            </a:lvl3pPr>
            <a:lvl4pPr marL="1076325" indent="0" algn="r">
              <a:buNone/>
              <a:defRPr/>
            </a:lvl4pPr>
            <a:lvl5pPr marL="1435100" indent="0" algn="r">
              <a:buNone/>
              <a:defRPr/>
            </a:lvl5pPr>
          </a:lstStyle>
          <a:p>
            <a:pPr lvl="0"/>
            <a:r>
              <a:rPr lang="en-US"/>
              <a:t>Presentation subtitle</a:t>
            </a:r>
            <a:endParaRPr lang="en-GB"/>
          </a:p>
        </p:txBody>
      </p:sp>
    </p:spTree>
    <p:extLst>
      <p:ext uri="{BB962C8B-B14F-4D97-AF65-F5344CB8AC3E}">
        <p14:creationId xmlns:p14="http://schemas.microsoft.com/office/powerpoint/2010/main" val="190998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97495" y="393735"/>
            <a:ext cx="9686305" cy="518515"/>
          </a:xfrm>
          <a:prstGeom prst="rect">
            <a:avLst/>
          </a:prstGeom>
          <a:noFill/>
        </p:spPr>
        <p:txBody>
          <a:bodyPr anchor="ctr">
            <a:noAutofit/>
          </a:bodyPr>
          <a:lstStyle>
            <a:lvl1pPr algn="l">
              <a:defRPr sz="2800" b="1">
                <a:solidFill>
                  <a:srgbClr val="324791"/>
                </a:solidFill>
                <a:latin typeface="Century Gothic" panose="020B0502020202020204" pitchFamily="34" charset="0"/>
              </a:defRPr>
            </a:lvl1pPr>
          </a:lstStyle>
          <a:p>
            <a:r>
              <a:rPr lang="en-US"/>
              <a:t>Contents</a:t>
            </a:r>
          </a:p>
        </p:txBody>
      </p:sp>
      <p:sp>
        <p:nvSpPr>
          <p:cNvPr id="14" name="Subtitle 2"/>
          <p:cNvSpPr>
            <a:spLocks noGrp="1"/>
          </p:cNvSpPr>
          <p:nvPr>
            <p:ph type="subTitle" idx="1" hasCustomPrompt="1"/>
          </p:nvPr>
        </p:nvSpPr>
        <p:spPr>
          <a:xfrm>
            <a:off x="397495" y="1498601"/>
            <a:ext cx="11184905" cy="4782836"/>
          </a:xfrm>
          <a:prstGeom prst="rect">
            <a:avLst/>
          </a:prstGeom>
          <a:noFill/>
        </p:spPr>
        <p:txBody>
          <a:bodyPr anchor="t">
            <a:normAutofit/>
          </a:bodyPr>
          <a:lstStyle>
            <a:lvl1pPr marL="685783" indent="-685783" algn="l">
              <a:buClr>
                <a:srgbClr val="F39103"/>
              </a:buClr>
              <a:buFont typeface="+mj-lt"/>
              <a:buAutoNum type="arabicPeriod"/>
              <a:defRPr sz="2667" b="0" baseline="0">
                <a:solidFill>
                  <a:srgbClr val="32479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a:t>Item 1</a:t>
            </a:r>
          </a:p>
          <a:p>
            <a:r>
              <a:rPr lang="en-GB" noProof="0"/>
              <a:t>Item 2</a:t>
            </a:r>
          </a:p>
          <a:p>
            <a:r>
              <a:rPr lang="en-GB" noProof="0"/>
              <a:t>…</a:t>
            </a:r>
          </a:p>
          <a:p>
            <a:endParaRPr lang="en-GB" noProof="0"/>
          </a:p>
          <a:p>
            <a:endParaRPr lang="en-GB" noProof="0"/>
          </a:p>
        </p:txBody>
      </p:sp>
      <p:pic>
        <p:nvPicPr>
          <p:cNvPr id="7" name="Picture 6">
            <a:extLst>
              <a:ext uri="{FF2B5EF4-FFF2-40B4-BE49-F238E27FC236}">
                <a16:creationId xmlns:a16="http://schemas.microsoft.com/office/drawing/2014/main" id="{D8EFEAB8-D1B6-9C4E-A983-26141FB3C088}"/>
              </a:ext>
            </a:extLst>
          </p:cNvPr>
          <p:cNvPicPr>
            <a:picLocks noChangeAspect="1"/>
          </p:cNvPicPr>
          <p:nvPr/>
        </p:nvPicPr>
        <p:blipFill>
          <a:blip r:embed="rId2"/>
          <a:stretch>
            <a:fillRect/>
          </a:stretch>
        </p:blipFill>
        <p:spPr>
          <a:xfrm>
            <a:off x="11785600" y="-8"/>
            <a:ext cx="406400" cy="6858008"/>
          </a:xfrm>
          <a:prstGeom prst="rect">
            <a:avLst/>
          </a:prstGeom>
        </p:spPr>
      </p:pic>
      <p:pic>
        <p:nvPicPr>
          <p:cNvPr id="22" name="Picture 21">
            <a:extLst>
              <a:ext uri="{FF2B5EF4-FFF2-40B4-BE49-F238E27FC236}">
                <a16:creationId xmlns:a16="http://schemas.microsoft.com/office/drawing/2014/main" id="{64F93C9A-441B-7047-AE6A-96F867187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7" name="TextBox 16">
            <a:extLst>
              <a:ext uri="{FF2B5EF4-FFF2-40B4-BE49-F238E27FC236}">
                <a16:creationId xmlns:a16="http://schemas.microsoft.com/office/drawing/2014/main" id="{12D15164-5292-4C8E-B675-CCD492F4BBD0}"/>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41B2C6E1-404C-48B6-9525-936D3FAC5FDA}"/>
              </a:ext>
            </a:extLst>
          </p:cNvPr>
          <p:cNvGrpSpPr/>
          <p:nvPr userDrawn="1"/>
        </p:nvGrpSpPr>
        <p:grpSpPr>
          <a:xfrm>
            <a:off x="397495" y="6281437"/>
            <a:ext cx="5622762" cy="420756"/>
            <a:chOff x="3200398" y="6023906"/>
            <a:chExt cx="3644230" cy="420755"/>
          </a:xfrm>
        </p:grpSpPr>
        <p:sp>
          <p:nvSpPr>
            <p:cNvPr id="12" name="Rectangle 20">
              <a:extLst>
                <a:ext uri="{FF2B5EF4-FFF2-40B4-BE49-F238E27FC236}">
                  <a16:creationId xmlns:a16="http://schemas.microsoft.com/office/drawing/2014/main" id="{F4DCD497-BB6D-4F6A-AE6E-16D185BE180B}"/>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5" name="Picture 14" descr="A drawing of a person&#10;&#10;Description automatically generated">
              <a:extLst>
                <a:ext uri="{FF2B5EF4-FFF2-40B4-BE49-F238E27FC236}">
                  <a16:creationId xmlns:a16="http://schemas.microsoft.com/office/drawing/2014/main" id="{CCB75C3F-B445-481F-A576-3A718A54B6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Tree>
    <p:extLst>
      <p:ext uri="{BB962C8B-B14F-4D97-AF65-F5344CB8AC3E}">
        <p14:creationId xmlns:p14="http://schemas.microsoft.com/office/powerpoint/2010/main" val="35693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97495" y="393735"/>
            <a:ext cx="9686305" cy="518515"/>
          </a:xfrm>
          <a:prstGeom prst="rect">
            <a:avLst/>
          </a:prstGeom>
          <a:noFill/>
        </p:spPr>
        <p:txBody>
          <a:bodyPr anchor="ctr">
            <a:noAutofit/>
          </a:bodyPr>
          <a:lstStyle>
            <a:lvl1pPr algn="l">
              <a:defRPr sz="2800" b="1">
                <a:solidFill>
                  <a:srgbClr val="324791"/>
                </a:solidFill>
                <a:latin typeface="+mj-lt"/>
              </a:defRPr>
            </a:lvl1pPr>
          </a:lstStyle>
          <a:p>
            <a:r>
              <a:rPr lang="en-US"/>
              <a:t>Contents</a:t>
            </a:r>
          </a:p>
        </p:txBody>
      </p:sp>
      <p:pic>
        <p:nvPicPr>
          <p:cNvPr id="7" name="Picture 6">
            <a:extLst>
              <a:ext uri="{FF2B5EF4-FFF2-40B4-BE49-F238E27FC236}">
                <a16:creationId xmlns:a16="http://schemas.microsoft.com/office/drawing/2014/main" id="{D8EFEAB8-D1B6-9C4E-A983-26141FB3C088}"/>
              </a:ext>
            </a:extLst>
          </p:cNvPr>
          <p:cNvPicPr>
            <a:picLocks noChangeAspect="1"/>
          </p:cNvPicPr>
          <p:nvPr/>
        </p:nvPicPr>
        <p:blipFill>
          <a:blip r:embed="rId2"/>
          <a:stretch>
            <a:fillRect/>
          </a:stretch>
        </p:blipFill>
        <p:spPr>
          <a:xfrm>
            <a:off x="11785600" y="-8"/>
            <a:ext cx="406400" cy="6858008"/>
          </a:xfrm>
          <a:prstGeom prst="rect">
            <a:avLst/>
          </a:prstGeom>
        </p:spPr>
      </p:pic>
      <p:pic>
        <p:nvPicPr>
          <p:cNvPr id="22" name="Picture 21">
            <a:extLst>
              <a:ext uri="{FF2B5EF4-FFF2-40B4-BE49-F238E27FC236}">
                <a16:creationId xmlns:a16="http://schemas.microsoft.com/office/drawing/2014/main" id="{64F93C9A-441B-7047-AE6A-96F867187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7" name="TextBox 16">
            <a:extLst>
              <a:ext uri="{FF2B5EF4-FFF2-40B4-BE49-F238E27FC236}">
                <a16:creationId xmlns:a16="http://schemas.microsoft.com/office/drawing/2014/main" id="{12D15164-5292-4C8E-B675-CCD492F4BBD0}"/>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41B2C6E1-404C-48B6-9525-936D3FAC5FDA}"/>
              </a:ext>
            </a:extLst>
          </p:cNvPr>
          <p:cNvGrpSpPr/>
          <p:nvPr userDrawn="1"/>
        </p:nvGrpSpPr>
        <p:grpSpPr>
          <a:xfrm>
            <a:off x="397495" y="6281437"/>
            <a:ext cx="5622762" cy="420756"/>
            <a:chOff x="3200398" y="6023906"/>
            <a:chExt cx="3644230" cy="420755"/>
          </a:xfrm>
        </p:grpSpPr>
        <p:sp>
          <p:nvSpPr>
            <p:cNvPr id="12" name="Rectangle 20">
              <a:extLst>
                <a:ext uri="{FF2B5EF4-FFF2-40B4-BE49-F238E27FC236}">
                  <a16:creationId xmlns:a16="http://schemas.microsoft.com/office/drawing/2014/main" id="{F4DCD497-BB6D-4F6A-AE6E-16D185BE180B}"/>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5" name="Picture 14" descr="A drawing of a person&#10;&#10;Description automatically generated">
              <a:extLst>
                <a:ext uri="{FF2B5EF4-FFF2-40B4-BE49-F238E27FC236}">
                  <a16:creationId xmlns:a16="http://schemas.microsoft.com/office/drawing/2014/main" id="{CCB75C3F-B445-481F-A576-3A718A54B6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
        <p:nvSpPr>
          <p:cNvPr id="3" name="Content Placeholder 2">
            <a:extLst>
              <a:ext uri="{FF2B5EF4-FFF2-40B4-BE49-F238E27FC236}">
                <a16:creationId xmlns:a16="http://schemas.microsoft.com/office/drawing/2014/main" id="{1B8B2106-51A0-4781-BFED-F68034EC5447}"/>
              </a:ext>
            </a:extLst>
          </p:cNvPr>
          <p:cNvSpPr>
            <a:spLocks noGrp="1"/>
          </p:cNvSpPr>
          <p:nvPr>
            <p:ph sz="quarter" idx="10"/>
          </p:nvPr>
        </p:nvSpPr>
        <p:spPr>
          <a:xfrm>
            <a:off x="5899668" y="1498300"/>
            <a:ext cx="5682732" cy="4783438"/>
          </a:xfrm>
        </p:spPr>
        <p:txBody>
          <a:bodyPr>
            <a:normAutofit/>
          </a:bodyPr>
          <a:lstStyle>
            <a:lvl1pPr>
              <a:defRPr sz="18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A4D2EB56-1C87-4CF5-AC85-25938C3AEB5E}"/>
              </a:ext>
            </a:extLst>
          </p:cNvPr>
          <p:cNvSpPr>
            <a:spLocks noGrp="1"/>
          </p:cNvSpPr>
          <p:nvPr>
            <p:ph sz="quarter" idx="11"/>
          </p:nvPr>
        </p:nvSpPr>
        <p:spPr>
          <a:xfrm>
            <a:off x="396875" y="1498600"/>
            <a:ext cx="5299593" cy="4783138"/>
          </a:xfrm>
        </p:spPr>
        <p:txBody>
          <a:bodyPr>
            <a:normAutofit/>
          </a:bodyPr>
          <a:lstStyle>
            <a:lvl1pPr>
              <a:defRPr sz="18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668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97495" y="393735"/>
            <a:ext cx="9686305" cy="518515"/>
          </a:xfrm>
          <a:prstGeom prst="rect">
            <a:avLst/>
          </a:prstGeom>
          <a:noFill/>
        </p:spPr>
        <p:txBody>
          <a:bodyPr anchor="ctr">
            <a:noAutofit/>
          </a:bodyPr>
          <a:lstStyle>
            <a:lvl1pPr algn="l">
              <a:defRPr sz="2800" b="1">
                <a:solidFill>
                  <a:srgbClr val="324791"/>
                </a:solidFill>
                <a:latin typeface="+mj-lt"/>
              </a:defRPr>
            </a:lvl1pPr>
          </a:lstStyle>
          <a:p>
            <a:r>
              <a:rPr lang="en-US"/>
              <a:t>DE4A Consortium</a:t>
            </a:r>
          </a:p>
        </p:txBody>
      </p:sp>
      <p:pic>
        <p:nvPicPr>
          <p:cNvPr id="7" name="Picture 6">
            <a:extLst>
              <a:ext uri="{FF2B5EF4-FFF2-40B4-BE49-F238E27FC236}">
                <a16:creationId xmlns:a16="http://schemas.microsoft.com/office/drawing/2014/main" id="{D8EFEAB8-D1B6-9C4E-A983-26141FB3C088}"/>
              </a:ext>
            </a:extLst>
          </p:cNvPr>
          <p:cNvPicPr>
            <a:picLocks noChangeAspect="1"/>
          </p:cNvPicPr>
          <p:nvPr/>
        </p:nvPicPr>
        <p:blipFill>
          <a:blip r:embed="rId2"/>
          <a:stretch>
            <a:fillRect/>
          </a:stretch>
        </p:blipFill>
        <p:spPr>
          <a:xfrm>
            <a:off x="11785600" y="-8"/>
            <a:ext cx="406400" cy="6858008"/>
          </a:xfrm>
          <a:prstGeom prst="rect">
            <a:avLst/>
          </a:prstGeom>
        </p:spPr>
      </p:pic>
      <p:pic>
        <p:nvPicPr>
          <p:cNvPr id="22" name="Picture 21">
            <a:extLst>
              <a:ext uri="{FF2B5EF4-FFF2-40B4-BE49-F238E27FC236}">
                <a16:creationId xmlns:a16="http://schemas.microsoft.com/office/drawing/2014/main" id="{64F93C9A-441B-7047-AE6A-96F867187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7" name="TextBox 16">
            <a:extLst>
              <a:ext uri="{FF2B5EF4-FFF2-40B4-BE49-F238E27FC236}">
                <a16:creationId xmlns:a16="http://schemas.microsoft.com/office/drawing/2014/main" id="{12D15164-5292-4C8E-B675-CCD492F4BBD0}"/>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41B2C6E1-404C-48B6-9525-936D3FAC5FDA}"/>
              </a:ext>
            </a:extLst>
          </p:cNvPr>
          <p:cNvGrpSpPr/>
          <p:nvPr userDrawn="1"/>
        </p:nvGrpSpPr>
        <p:grpSpPr>
          <a:xfrm>
            <a:off x="397495" y="6281437"/>
            <a:ext cx="5622762" cy="420756"/>
            <a:chOff x="3200398" y="6023906"/>
            <a:chExt cx="3644230" cy="420755"/>
          </a:xfrm>
        </p:grpSpPr>
        <p:sp>
          <p:nvSpPr>
            <p:cNvPr id="12" name="Rectangle 20">
              <a:extLst>
                <a:ext uri="{FF2B5EF4-FFF2-40B4-BE49-F238E27FC236}">
                  <a16:creationId xmlns:a16="http://schemas.microsoft.com/office/drawing/2014/main" id="{F4DCD497-BB6D-4F6A-AE6E-16D185BE180B}"/>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5" name="Picture 14" descr="A drawing of a person&#10;&#10;Description automatically generated">
              <a:extLst>
                <a:ext uri="{FF2B5EF4-FFF2-40B4-BE49-F238E27FC236}">
                  <a16:creationId xmlns:a16="http://schemas.microsoft.com/office/drawing/2014/main" id="{CCB75C3F-B445-481F-A576-3A718A54B6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grpSp>
        <p:nvGrpSpPr>
          <p:cNvPr id="11" name="Group 10">
            <a:extLst>
              <a:ext uri="{FF2B5EF4-FFF2-40B4-BE49-F238E27FC236}">
                <a16:creationId xmlns:a16="http://schemas.microsoft.com/office/drawing/2014/main" id="{3DA9DE76-D32D-4FFE-BA2A-DDEBD11136F2}"/>
              </a:ext>
            </a:extLst>
          </p:cNvPr>
          <p:cNvGrpSpPr/>
          <p:nvPr userDrawn="1"/>
        </p:nvGrpSpPr>
        <p:grpSpPr>
          <a:xfrm>
            <a:off x="475754" y="3948042"/>
            <a:ext cx="2000657" cy="833064"/>
            <a:chOff x="5258085" y="2606828"/>
            <a:chExt cx="1500493" cy="624798"/>
          </a:xfrm>
        </p:grpSpPr>
        <p:pic>
          <p:nvPicPr>
            <p:cNvPr id="16" name="Picture 15" descr="A picture containing bird, flower&#10;&#10;Description automatically generated">
              <a:extLst>
                <a:ext uri="{FF2B5EF4-FFF2-40B4-BE49-F238E27FC236}">
                  <a16:creationId xmlns:a16="http://schemas.microsoft.com/office/drawing/2014/main" id="{E772E9CC-264A-4227-A4A2-BE5790A79D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58085" y="2606828"/>
              <a:ext cx="1500493" cy="624798"/>
            </a:xfrm>
            <a:prstGeom prst="rect">
              <a:avLst/>
            </a:prstGeom>
          </p:spPr>
        </p:pic>
        <p:sp>
          <p:nvSpPr>
            <p:cNvPr id="18" name="Rectangle 17">
              <a:extLst>
                <a:ext uri="{FF2B5EF4-FFF2-40B4-BE49-F238E27FC236}">
                  <a16:creationId xmlns:a16="http://schemas.microsoft.com/office/drawing/2014/main" id="{7F677797-92E6-485E-ABDA-AC8BB518987C}"/>
                </a:ext>
              </a:extLst>
            </p:cNvPr>
            <p:cNvSpPr/>
            <p:nvPr userDrawn="1"/>
          </p:nvSpPr>
          <p:spPr>
            <a:xfrm>
              <a:off x="5557551" y="2933055"/>
              <a:ext cx="1057596" cy="25391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Republika"/>
                  <a:ea typeface="+mn-ea"/>
                  <a:cs typeface="+mn-cs"/>
                </a:rPr>
                <a:t>Netherlands Enterprise Agency</a:t>
              </a:r>
              <a:endParaRPr kumimoji="0" lang="en-GB" sz="800"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Republika"/>
                <a:ea typeface="+mn-ea"/>
                <a:cs typeface="+mn-cs"/>
              </a:endParaRPr>
            </a:p>
          </p:txBody>
        </p:sp>
      </p:grpSp>
      <p:sp>
        <p:nvSpPr>
          <p:cNvPr id="19" name="Rectangle 18">
            <a:extLst>
              <a:ext uri="{FF2B5EF4-FFF2-40B4-BE49-F238E27FC236}">
                <a16:creationId xmlns:a16="http://schemas.microsoft.com/office/drawing/2014/main" id="{F40AD4DA-4CF5-4763-8CD1-898DAA9C9C25}"/>
              </a:ext>
            </a:extLst>
          </p:cNvPr>
          <p:cNvSpPr/>
          <p:nvPr userDrawn="1"/>
        </p:nvSpPr>
        <p:spPr>
          <a:xfrm>
            <a:off x="3612084" y="5078435"/>
            <a:ext cx="638097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2A4B9C"/>
                </a:solidFill>
                <a:effectLst/>
                <a:uLnTx/>
                <a:uFillTx/>
                <a:latin typeface="Chivo" panose="020B0503030202020804"/>
                <a:ea typeface="Calibri" panose="020F0502020204030204" pitchFamily="34" charset="0"/>
                <a:cs typeface="Arial" panose="020B0604020202020204" pitchFamily="34" charset="0"/>
              </a:rPr>
              <a:t>Project Contacts</a:t>
            </a:r>
            <a:endParaRPr kumimoji="0" lang="en-GB" sz="1200" b="0" i="0" u="none" strike="noStrike" kern="1200" cap="none" spc="0" normalizeH="0" baseline="0" noProof="0">
              <a:ln>
                <a:noFill/>
              </a:ln>
              <a:solidFill>
                <a:srgbClr val="2A4B9C"/>
              </a:solidFill>
              <a:effectLst/>
              <a:uLnTx/>
              <a:uFillTx/>
              <a:latin typeface="Chivo" panose="020B05030302020208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Coordinator:</a:t>
            </a:r>
            <a:r>
              <a:rPr kumimoji="0" lang="it-IT"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 </a:t>
            </a:r>
            <a:r>
              <a:rPr kumimoji="0" lang="es-E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Ana Piñuela Marcos, Atos, </a:t>
            </a:r>
            <a:r>
              <a:rPr kumimoji="0" lang="en-GB" sz="1200" b="0" i="0" u="none" strike="noStrike" kern="1200" cap="none" spc="0" normalizeH="0" baseline="0" noProof="0" err="1">
                <a:ln>
                  <a:noFill/>
                </a:ln>
                <a:solidFill>
                  <a:prstClr val="black"/>
                </a:solidFill>
                <a:effectLst/>
                <a:uLnTx/>
                <a:uFillTx/>
                <a:latin typeface="Chivo" panose="020B0503030202020804"/>
                <a:ea typeface="Calibri" panose="020F0502020204030204" pitchFamily="34" charset="0"/>
                <a:cs typeface="Arial" panose="020B0604020202020204" pitchFamily="34" charset="0"/>
              </a:rPr>
              <a:t>ana.pinuela</a:t>
            </a:r>
            <a:r>
              <a:rPr kumimoji="0" lang="en-GB"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 AT atos.net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Communication:</a:t>
            </a:r>
            <a:r>
              <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 </a:t>
            </a:r>
            <a:r>
              <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info@de4a.eu</a:t>
            </a:r>
            <a:r>
              <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 | Project website: </a:t>
            </a:r>
            <a:r>
              <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www.de4a.eu</a:t>
            </a:r>
            <a:endPar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Social Media: </a:t>
            </a:r>
            <a:r>
              <a:rPr kumimoji="0" lang="en-US"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rPr>
              <a:t>Twitter: @DE4A_eu | LinkedIn: </a:t>
            </a:r>
            <a:r>
              <a:rPr kumimoji="0" lang="en-GB" sz="1200" b="0" i="0" u="none" strike="noStrike" kern="1200" cap="none" spc="0" normalizeH="0" baseline="0" noProof="0">
                <a:ln>
                  <a:noFill/>
                </a:ln>
                <a:solidFill>
                  <a:prstClr val="black"/>
                </a:solidFill>
                <a:effectLst/>
                <a:uLnTx/>
                <a:uFillTx/>
                <a:latin typeface="Chivo" panose="020B0503030202020804"/>
                <a:ea typeface="+mn-ea"/>
                <a:cs typeface="Arial" panose="020B0604020202020204" pitchFamily="34" charset="0"/>
                <a:hlinkClick r:id="rId8">
                  <a:extLst>
                    <a:ext uri="{A12FA001-AC4F-418D-AE19-62706E023703}">
                      <ahyp:hlinkClr xmlns:ahyp="http://schemas.microsoft.com/office/drawing/2018/hyperlinkcolor" val="tx"/>
                    </a:ext>
                  </a:extLst>
                </a:hlinkClick>
              </a:rPr>
              <a:t>https://www.linkedin.com/showcase/de4a/</a:t>
            </a:r>
            <a:endParaRPr kumimoji="0" lang="en-GB" sz="1200" b="0" i="0" u="none" strike="noStrike" kern="1200" cap="none" spc="0" normalizeH="0" baseline="0" noProof="0">
              <a:ln>
                <a:noFill/>
              </a:ln>
              <a:solidFill>
                <a:prstClr val="black"/>
              </a:solidFill>
              <a:effectLst/>
              <a:uLnTx/>
              <a:uFillTx/>
              <a:latin typeface="Chivo" panose="020B0503030202020804"/>
              <a:ea typeface="Calibri" panose="020F0502020204030204" pitchFamily="34" charset="0"/>
              <a:cs typeface="Arial" panose="020B0604020202020204" pitchFamily="34" charset="0"/>
            </a:endParaRPr>
          </a:p>
        </p:txBody>
      </p:sp>
      <p:pic>
        <p:nvPicPr>
          <p:cNvPr id="20" name="Picture 19" descr="A screenshot of a cell phone&#10;&#10;Description automatically generated">
            <a:extLst>
              <a:ext uri="{FF2B5EF4-FFF2-40B4-BE49-F238E27FC236}">
                <a16:creationId xmlns:a16="http://schemas.microsoft.com/office/drawing/2014/main" id="{59823F72-ACC1-4D52-ABB5-D628EC838DA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514559" y="2144639"/>
            <a:ext cx="1720223" cy="1589580"/>
          </a:xfrm>
          <a:prstGeom prst="rect">
            <a:avLst/>
          </a:prstGeom>
        </p:spPr>
      </p:pic>
      <p:pic>
        <p:nvPicPr>
          <p:cNvPr id="21" name="Picture 20" descr="A close up of a logo&#10;&#10;Description automatically generated">
            <a:extLst>
              <a:ext uri="{FF2B5EF4-FFF2-40B4-BE49-F238E27FC236}">
                <a16:creationId xmlns:a16="http://schemas.microsoft.com/office/drawing/2014/main" id="{E7672067-B498-4AA0-BA97-BB9DE443F19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6222651" y="3302567"/>
            <a:ext cx="1343711" cy="568828"/>
          </a:xfrm>
          <a:prstGeom prst="rect">
            <a:avLst/>
          </a:prstGeom>
        </p:spPr>
      </p:pic>
      <p:pic>
        <p:nvPicPr>
          <p:cNvPr id="23" name="Picture 22" descr="A drawing of a face&#10;&#10;Description automatically generated">
            <a:extLst>
              <a:ext uri="{FF2B5EF4-FFF2-40B4-BE49-F238E27FC236}">
                <a16:creationId xmlns:a16="http://schemas.microsoft.com/office/drawing/2014/main" id="{83DC5B11-67D5-486B-8F72-18F27DF4F33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556047" y="2533227"/>
            <a:ext cx="844223" cy="633216"/>
          </a:xfrm>
          <a:prstGeom prst="rect">
            <a:avLst/>
          </a:prstGeom>
        </p:spPr>
      </p:pic>
      <p:pic>
        <p:nvPicPr>
          <p:cNvPr id="24" name="Picture 23" descr="A close up of a logo&#10;&#10;Description automatically generated">
            <a:extLst>
              <a:ext uri="{FF2B5EF4-FFF2-40B4-BE49-F238E27FC236}">
                <a16:creationId xmlns:a16="http://schemas.microsoft.com/office/drawing/2014/main" id="{3BE4627E-386B-40D2-B325-15AB7E1F79F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185415" y="2225872"/>
            <a:ext cx="1231740" cy="1182181"/>
          </a:xfrm>
          <a:prstGeom prst="rect">
            <a:avLst/>
          </a:prstGeom>
        </p:spPr>
      </p:pic>
      <p:pic>
        <p:nvPicPr>
          <p:cNvPr id="25" name="Picture 24" descr="A close up of a logo&#10;&#10;Description automatically generated">
            <a:extLst>
              <a:ext uri="{FF2B5EF4-FFF2-40B4-BE49-F238E27FC236}">
                <a16:creationId xmlns:a16="http://schemas.microsoft.com/office/drawing/2014/main" id="{0D30FBEF-A4A4-4D30-A080-A19B043F7F9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17449" y="2213173"/>
            <a:ext cx="1649035" cy="1208951"/>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9CC3D3EF-6D9F-4B27-A117-9D37CB0EC64D}"/>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9977960" y="1569051"/>
            <a:ext cx="1613723" cy="1198779"/>
          </a:xfrm>
          <a:prstGeom prst="rect">
            <a:avLst/>
          </a:prstGeom>
        </p:spPr>
      </p:pic>
      <p:pic>
        <p:nvPicPr>
          <p:cNvPr id="27" name="Picture 26" descr="A close up of a logo&#10;&#10;Description automatically generated">
            <a:extLst>
              <a:ext uri="{FF2B5EF4-FFF2-40B4-BE49-F238E27FC236}">
                <a16:creationId xmlns:a16="http://schemas.microsoft.com/office/drawing/2014/main" id="{9EB633F3-5FAB-4165-ABFC-E599E7603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435564" y="1574648"/>
            <a:ext cx="1173961" cy="1013731"/>
          </a:xfrm>
          <a:prstGeom prst="rect">
            <a:avLst/>
          </a:prstGeom>
        </p:spPr>
      </p:pic>
      <p:pic>
        <p:nvPicPr>
          <p:cNvPr id="28" name="Picture 27" descr="A picture containing bird&#10;&#10;Description automatically generated">
            <a:extLst>
              <a:ext uri="{FF2B5EF4-FFF2-40B4-BE49-F238E27FC236}">
                <a16:creationId xmlns:a16="http://schemas.microsoft.com/office/drawing/2014/main" id="{B39CCF09-5DF5-46A4-9CE2-49523312C6A5}"/>
              </a:ext>
            </a:extLst>
          </p:cNvPr>
          <p:cNvPicPr>
            <a:picLocks noChangeAspect="1"/>
          </p:cNvPicPr>
          <p:nvPr userDrawn="1"/>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4098" y="1632185"/>
            <a:ext cx="1481988" cy="1035291"/>
          </a:xfrm>
          <a:prstGeom prst="rect">
            <a:avLst/>
          </a:prstGeom>
          <a:noFill/>
        </p:spPr>
      </p:pic>
      <p:pic>
        <p:nvPicPr>
          <p:cNvPr id="29" name="Picture 28" descr="A picture containing bird, flower&#10;&#10;Description automatically generated">
            <a:extLst>
              <a:ext uri="{FF2B5EF4-FFF2-40B4-BE49-F238E27FC236}">
                <a16:creationId xmlns:a16="http://schemas.microsoft.com/office/drawing/2014/main" id="{AAC36D8F-0C16-44D5-80DF-38F1D47E4EBC}"/>
              </a:ext>
            </a:extLst>
          </p:cNvPr>
          <p:cNvPicPr>
            <a:picLocks noChangeAspect="1"/>
          </p:cNvPicPr>
          <p:nvPr userDrawn="1"/>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65373" y="2217857"/>
            <a:ext cx="1635992" cy="1346185"/>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988FD8EE-756E-4BBB-91FC-C5F56BD391C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6501479" y="4205305"/>
            <a:ext cx="994903" cy="411672"/>
          </a:xfrm>
          <a:prstGeom prst="rect">
            <a:avLst/>
          </a:prstGeom>
        </p:spPr>
      </p:pic>
      <p:pic>
        <p:nvPicPr>
          <p:cNvPr id="31" name="Picture 30" descr="A close up of a logo&#10;&#10;Description automatically generated">
            <a:extLst>
              <a:ext uri="{FF2B5EF4-FFF2-40B4-BE49-F238E27FC236}">
                <a16:creationId xmlns:a16="http://schemas.microsoft.com/office/drawing/2014/main" id="{57D7519C-874E-46E9-8590-955BD9701B3F}"/>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t="34471" b="30490"/>
          <a:stretch/>
        </p:blipFill>
        <p:spPr>
          <a:xfrm>
            <a:off x="690117" y="2630615"/>
            <a:ext cx="1635992" cy="523340"/>
          </a:xfrm>
          <a:prstGeom prst="rect">
            <a:avLst/>
          </a:prstGeom>
        </p:spPr>
      </p:pic>
      <p:pic>
        <p:nvPicPr>
          <p:cNvPr id="32" name="Picture 31" descr="A close up of a logo&#10;&#10;Description automatically generated">
            <a:extLst>
              <a:ext uri="{FF2B5EF4-FFF2-40B4-BE49-F238E27FC236}">
                <a16:creationId xmlns:a16="http://schemas.microsoft.com/office/drawing/2014/main" id="{6A340519-D67C-4959-8234-44296606166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0233356" y="2620852"/>
            <a:ext cx="1003441" cy="516593"/>
          </a:xfrm>
          <a:prstGeom prst="rect">
            <a:avLst/>
          </a:prstGeom>
        </p:spPr>
      </p:pic>
      <p:pic>
        <p:nvPicPr>
          <p:cNvPr id="33" name="Picture 32" descr="A picture containing bird, flower&#10;&#10;Description automatically generated">
            <a:extLst>
              <a:ext uri="{FF2B5EF4-FFF2-40B4-BE49-F238E27FC236}">
                <a16:creationId xmlns:a16="http://schemas.microsoft.com/office/drawing/2014/main" id="{31ECB9B2-3547-4C28-8446-BF1D6A4855C4}"/>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2456937" y="4056687"/>
            <a:ext cx="2193264" cy="644219"/>
          </a:xfrm>
          <a:prstGeom prst="rect">
            <a:avLst/>
          </a:prstGeom>
        </p:spPr>
      </p:pic>
      <p:pic>
        <p:nvPicPr>
          <p:cNvPr id="34" name="Picture 33" descr="A picture containing drawing, table&#10;&#10;Description automatically generated">
            <a:extLst>
              <a:ext uri="{FF2B5EF4-FFF2-40B4-BE49-F238E27FC236}">
                <a16:creationId xmlns:a16="http://schemas.microsoft.com/office/drawing/2014/main" id="{D7E43695-8FE7-42F3-B79D-5A5A0FB350DA}"/>
              </a:ext>
            </a:extLst>
          </p:cNvPr>
          <p:cNvPicPr>
            <a:picLocks noChangeAspect="1"/>
          </p:cNvPicPr>
          <p:nvPr userDrawn="1"/>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12334" y="2990679"/>
            <a:ext cx="1303273" cy="1240919"/>
          </a:xfrm>
          <a:prstGeom prst="rect">
            <a:avLst/>
          </a:prstGeom>
        </p:spPr>
      </p:pic>
      <p:pic>
        <p:nvPicPr>
          <p:cNvPr id="35" name="Picture 34" descr="A close up of a logo&#10;&#10;Description automatically generated">
            <a:extLst>
              <a:ext uri="{FF2B5EF4-FFF2-40B4-BE49-F238E27FC236}">
                <a16:creationId xmlns:a16="http://schemas.microsoft.com/office/drawing/2014/main" id="{FC02B963-114D-4286-819B-043DB9BD7EF8}"/>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5612681" y="1717477"/>
            <a:ext cx="881548" cy="804809"/>
          </a:xfrm>
          <a:prstGeom prst="rect">
            <a:avLst/>
          </a:prstGeom>
        </p:spPr>
      </p:pic>
      <p:pic>
        <p:nvPicPr>
          <p:cNvPr id="36" name="Picture 35" descr="A screenshot of a cell phone&#10;&#10;Description automatically generated">
            <a:extLst>
              <a:ext uri="{FF2B5EF4-FFF2-40B4-BE49-F238E27FC236}">
                <a16:creationId xmlns:a16="http://schemas.microsoft.com/office/drawing/2014/main" id="{FB210380-6BD9-4603-88BC-F8F4B5B356FE}"/>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2432492" y="1518883"/>
            <a:ext cx="1502587" cy="1101716"/>
          </a:xfrm>
          <a:prstGeom prst="rect">
            <a:avLst/>
          </a:prstGeom>
        </p:spPr>
      </p:pic>
      <p:grpSp>
        <p:nvGrpSpPr>
          <p:cNvPr id="37" name="Group 36">
            <a:extLst>
              <a:ext uri="{FF2B5EF4-FFF2-40B4-BE49-F238E27FC236}">
                <a16:creationId xmlns:a16="http://schemas.microsoft.com/office/drawing/2014/main" id="{7C84FAD3-ED01-4B49-BB1A-9DF3E67A052E}"/>
              </a:ext>
            </a:extLst>
          </p:cNvPr>
          <p:cNvGrpSpPr/>
          <p:nvPr userDrawn="1"/>
        </p:nvGrpSpPr>
        <p:grpSpPr>
          <a:xfrm>
            <a:off x="582747" y="3255044"/>
            <a:ext cx="1874191" cy="757819"/>
            <a:chOff x="505923" y="2842226"/>
            <a:chExt cx="1405643" cy="568364"/>
          </a:xfrm>
        </p:grpSpPr>
        <p:pic>
          <p:nvPicPr>
            <p:cNvPr id="38" name="Picture 37" descr="A picture containing bird&#10;&#10;Description automatically generated">
              <a:extLst>
                <a:ext uri="{FF2B5EF4-FFF2-40B4-BE49-F238E27FC236}">
                  <a16:creationId xmlns:a16="http://schemas.microsoft.com/office/drawing/2014/main" id="{C27128D8-CCD5-47F6-8188-A8CE4A6EC30E}"/>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505923" y="2842226"/>
              <a:ext cx="1405643" cy="419385"/>
            </a:xfrm>
            <a:prstGeom prst="rect">
              <a:avLst/>
            </a:prstGeom>
          </p:spPr>
        </p:pic>
        <p:sp>
          <p:nvSpPr>
            <p:cNvPr id="39" name="Rectangle 38">
              <a:extLst>
                <a:ext uri="{FF2B5EF4-FFF2-40B4-BE49-F238E27FC236}">
                  <a16:creationId xmlns:a16="http://schemas.microsoft.com/office/drawing/2014/main" id="{04852D28-2156-4D3D-81FA-79D33769073A}"/>
                </a:ext>
              </a:extLst>
            </p:cNvPr>
            <p:cNvSpPr/>
            <p:nvPr userDrawn="1"/>
          </p:nvSpPr>
          <p:spPr>
            <a:xfrm>
              <a:off x="784287" y="3125993"/>
              <a:ext cx="863662" cy="28459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a:ln>
                    <a:noFill/>
                  </a:ln>
                  <a:solidFill>
                    <a:srgbClr val="111111"/>
                  </a:solidFill>
                  <a:effectLst/>
                  <a:uLnTx/>
                  <a:uFillTx/>
                  <a:latin typeface="Republika"/>
                  <a:ea typeface="+mn-ea"/>
                  <a:cs typeface="+mn-cs"/>
                </a:rPr>
                <a:t>Ministry of Public Administration</a:t>
              </a:r>
            </a:p>
          </p:txBody>
        </p:sp>
      </p:grpSp>
      <p:pic>
        <p:nvPicPr>
          <p:cNvPr id="40" name="Picture 39" descr="A picture containing bird&#10;&#10;Description automatically generated">
            <a:extLst>
              <a:ext uri="{FF2B5EF4-FFF2-40B4-BE49-F238E27FC236}">
                <a16:creationId xmlns:a16="http://schemas.microsoft.com/office/drawing/2014/main" id="{ABDEB0AB-4BC2-41F0-9FCE-9DDA5F7D8A5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2432494" y="3255043"/>
            <a:ext cx="1874191" cy="559180"/>
          </a:xfrm>
          <a:prstGeom prst="rect">
            <a:avLst/>
          </a:prstGeom>
        </p:spPr>
      </p:pic>
      <p:sp>
        <p:nvSpPr>
          <p:cNvPr id="41" name="Rectangle 40">
            <a:extLst>
              <a:ext uri="{FF2B5EF4-FFF2-40B4-BE49-F238E27FC236}">
                <a16:creationId xmlns:a16="http://schemas.microsoft.com/office/drawing/2014/main" id="{9C9418FE-250B-499B-94F3-B36E3F7AE1BD}"/>
              </a:ext>
            </a:extLst>
          </p:cNvPr>
          <p:cNvSpPr/>
          <p:nvPr userDrawn="1"/>
        </p:nvSpPr>
        <p:spPr>
          <a:xfrm>
            <a:off x="2803801" y="3638557"/>
            <a:ext cx="1410128" cy="379463"/>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a:ln>
                  <a:noFill/>
                </a:ln>
                <a:solidFill>
                  <a:srgbClr val="111111"/>
                </a:solidFill>
                <a:effectLst/>
                <a:uLnTx/>
                <a:uFillTx/>
                <a:latin typeface="Republika"/>
                <a:ea typeface="+mn-ea"/>
                <a:cs typeface="+mn-cs"/>
              </a:rPr>
              <a:t>Ministry of Education, Science &amp; Sport</a:t>
            </a:r>
          </a:p>
        </p:txBody>
      </p:sp>
      <p:grpSp>
        <p:nvGrpSpPr>
          <p:cNvPr id="42" name="Group 41">
            <a:extLst>
              <a:ext uri="{FF2B5EF4-FFF2-40B4-BE49-F238E27FC236}">
                <a16:creationId xmlns:a16="http://schemas.microsoft.com/office/drawing/2014/main" id="{B163B2EE-F194-4225-BCB0-71050B3493C2}"/>
              </a:ext>
            </a:extLst>
          </p:cNvPr>
          <p:cNvGrpSpPr/>
          <p:nvPr userDrawn="1"/>
        </p:nvGrpSpPr>
        <p:grpSpPr>
          <a:xfrm>
            <a:off x="7713510" y="3128187"/>
            <a:ext cx="2000657" cy="833064"/>
            <a:chOff x="5259012" y="2589369"/>
            <a:chExt cx="1500493" cy="624798"/>
          </a:xfrm>
        </p:grpSpPr>
        <p:pic>
          <p:nvPicPr>
            <p:cNvPr id="43" name="Picture 42" descr="A picture containing bird, flower&#10;&#10;Description automatically generated">
              <a:extLst>
                <a:ext uri="{FF2B5EF4-FFF2-40B4-BE49-F238E27FC236}">
                  <a16:creationId xmlns:a16="http://schemas.microsoft.com/office/drawing/2014/main" id="{FE4C73F9-1416-4E7C-AA3C-8992551A0A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59012" y="2589369"/>
              <a:ext cx="1500493" cy="624798"/>
            </a:xfrm>
            <a:prstGeom prst="rect">
              <a:avLst/>
            </a:prstGeom>
          </p:spPr>
        </p:pic>
        <p:sp>
          <p:nvSpPr>
            <p:cNvPr id="44" name="Rectangle 43">
              <a:extLst>
                <a:ext uri="{FF2B5EF4-FFF2-40B4-BE49-F238E27FC236}">
                  <a16:creationId xmlns:a16="http://schemas.microsoft.com/office/drawing/2014/main" id="{4FDDA590-B6D7-400B-9E27-9662C30E74F1}"/>
                </a:ext>
              </a:extLst>
            </p:cNvPr>
            <p:cNvSpPr/>
            <p:nvPr userDrawn="1"/>
          </p:nvSpPr>
          <p:spPr>
            <a:xfrm>
              <a:off x="5557551" y="2933055"/>
              <a:ext cx="1057596" cy="25391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Republika"/>
                  <a:ea typeface="+mn-ea"/>
                  <a:cs typeface="+mn-cs"/>
                </a:rPr>
                <a:t>The Ministry of the Interior and Kingdom Relations</a:t>
              </a:r>
              <a:endParaRPr kumimoji="0" lang="en-GB" sz="800" b="0" i="0" u="none" strike="noStrike" kern="1200" cap="none" spc="0" normalizeH="0" baseline="0" noProof="0">
                <a:ln>
                  <a:noFill/>
                </a:ln>
                <a:solidFill>
                  <a:prstClr val="white">
                    <a:lumMod val="50000"/>
                  </a:prstClr>
                </a:solidFill>
                <a:effectLst>
                  <a:outerShdw blurRad="38100" dist="38100" dir="2700000" algn="tl">
                    <a:srgbClr val="000000">
                      <a:alpha val="43137"/>
                    </a:srgbClr>
                  </a:outerShdw>
                </a:effectLst>
                <a:uLnTx/>
                <a:uFillTx/>
                <a:latin typeface="Republika"/>
                <a:ea typeface="+mn-ea"/>
                <a:cs typeface="+mn-cs"/>
              </a:endParaRPr>
            </a:p>
          </p:txBody>
        </p:sp>
      </p:grpSp>
      <p:grpSp>
        <p:nvGrpSpPr>
          <p:cNvPr id="45" name="Group 44">
            <a:extLst>
              <a:ext uri="{FF2B5EF4-FFF2-40B4-BE49-F238E27FC236}">
                <a16:creationId xmlns:a16="http://schemas.microsoft.com/office/drawing/2014/main" id="{5251307E-CF41-4DE5-BA20-8E774ADBAA41}"/>
              </a:ext>
            </a:extLst>
          </p:cNvPr>
          <p:cNvGrpSpPr/>
          <p:nvPr userDrawn="1"/>
        </p:nvGrpSpPr>
        <p:grpSpPr>
          <a:xfrm>
            <a:off x="7703878" y="3976990"/>
            <a:ext cx="1309648" cy="1071277"/>
            <a:chOff x="5494079" y="2953670"/>
            <a:chExt cx="982236" cy="803458"/>
          </a:xfrm>
        </p:grpSpPr>
        <p:sp>
          <p:nvSpPr>
            <p:cNvPr id="46" name="TextBox 45">
              <a:extLst>
                <a:ext uri="{FF2B5EF4-FFF2-40B4-BE49-F238E27FC236}">
                  <a16:creationId xmlns:a16="http://schemas.microsoft.com/office/drawing/2014/main" id="{61D8BAFB-4BF5-44F2-8B08-347DDE283585}"/>
                </a:ext>
              </a:extLst>
            </p:cNvPr>
            <p:cNvSpPr txBox="1"/>
            <p:nvPr userDrawn="1"/>
          </p:nvSpPr>
          <p:spPr>
            <a:xfrm>
              <a:off x="6337767" y="3021018"/>
              <a:ext cx="138548" cy="3462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0000"/>
                </a:solidFill>
                <a:effectLst/>
                <a:uLnTx/>
                <a:uFillTx/>
                <a:latin typeface="Calibri"/>
                <a:ea typeface="+mn-ea"/>
                <a:cs typeface="+mn-cs"/>
              </a:endParaRPr>
            </a:p>
          </p:txBody>
        </p:sp>
        <p:pic>
          <p:nvPicPr>
            <p:cNvPr id="47" name="Picture 46" descr="A picture containing indoor, bird&#10;&#10;Description automatically generated">
              <a:extLst>
                <a:ext uri="{FF2B5EF4-FFF2-40B4-BE49-F238E27FC236}">
                  <a16:creationId xmlns:a16="http://schemas.microsoft.com/office/drawing/2014/main" id="{F006B7BC-FF42-4213-8044-89D42D1527FE}"/>
                </a:ext>
              </a:extLst>
            </p:cNvPr>
            <p:cNvPicPr>
              <a:picLocks noChangeAspect="1"/>
            </p:cNvPicPr>
            <p:nvPr userDrawn="1"/>
          </p:nvPicPr>
          <p:blipFill>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4079" y="2953670"/>
              <a:ext cx="969516" cy="803458"/>
            </a:xfrm>
            <a:prstGeom prst="rect">
              <a:avLst/>
            </a:prstGeom>
          </p:spPr>
        </p:pic>
      </p:grpSp>
      <p:grpSp>
        <p:nvGrpSpPr>
          <p:cNvPr id="48" name="Group 47">
            <a:extLst>
              <a:ext uri="{FF2B5EF4-FFF2-40B4-BE49-F238E27FC236}">
                <a16:creationId xmlns:a16="http://schemas.microsoft.com/office/drawing/2014/main" id="{9A8354B6-E41B-4AEA-9DC3-DB8477AFBD37}"/>
              </a:ext>
            </a:extLst>
          </p:cNvPr>
          <p:cNvGrpSpPr/>
          <p:nvPr userDrawn="1"/>
        </p:nvGrpSpPr>
        <p:grpSpPr>
          <a:xfrm>
            <a:off x="9768482" y="3109814"/>
            <a:ext cx="1144253" cy="1013993"/>
            <a:chOff x="4541385" y="2953476"/>
            <a:chExt cx="858190" cy="760495"/>
          </a:xfrm>
        </p:grpSpPr>
        <p:pic>
          <p:nvPicPr>
            <p:cNvPr id="49" name="Picture 48" descr="A picture containing drawing&#10;&#10;Description automatically generated">
              <a:extLst>
                <a:ext uri="{FF2B5EF4-FFF2-40B4-BE49-F238E27FC236}">
                  <a16:creationId xmlns:a16="http://schemas.microsoft.com/office/drawing/2014/main" id="{034E07B6-EC9F-4DAA-A076-18A68E6BFDD9}"/>
                </a:ext>
              </a:extLst>
            </p:cNvPr>
            <p:cNvPicPr>
              <a:picLocks noChangeAspect="1"/>
            </p:cNvPicPr>
            <p:nvPr userDrawn="1"/>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41385" y="2953476"/>
              <a:ext cx="801752" cy="760495"/>
            </a:xfrm>
            <a:prstGeom prst="rect">
              <a:avLst/>
            </a:prstGeom>
          </p:spPr>
        </p:pic>
        <p:sp>
          <p:nvSpPr>
            <p:cNvPr id="50" name="TextBox 49">
              <a:extLst>
                <a:ext uri="{FF2B5EF4-FFF2-40B4-BE49-F238E27FC236}">
                  <a16:creationId xmlns:a16="http://schemas.microsoft.com/office/drawing/2014/main" id="{CEE13FF0-1722-4019-8CDA-754BCB2E86DB}"/>
                </a:ext>
              </a:extLst>
            </p:cNvPr>
            <p:cNvSpPr txBox="1"/>
            <p:nvPr userDrawn="1"/>
          </p:nvSpPr>
          <p:spPr>
            <a:xfrm>
              <a:off x="5261027" y="3066279"/>
              <a:ext cx="138548" cy="3462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0000"/>
                </a:solidFill>
                <a:effectLst/>
                <a:uLnTx/>
                <a:uFillTx/>
                <a:latin typeface="Calibri"/>
                <a:ea typeface="+mn-ea"/>
                <a:cs typeface="+mn-cs"/>
              </a:endParaRPr>
            </a:p>
          </p:txBody>
        </p:sp>
      </p:grpSp>
      <p:pic>
        <p:nvPicPr>
          <p:cNvPr id="51" name="Picture 50" descr="A close up of a logo&#10;&#10;Description automatically generated">
            <a:extLst>
              <a:ext uri="{FF2B5EF4-FFF2-40B4-BE49-F238E27FC236}">
                <a16:creationId xmlns:a16="http://schemas.microsoft.com/office/drawing/2014/main" id="{F4216F35-408A-433C-98E3-2E41E151AEB4}"/>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536031" y="4113005"/>
            <a:ext cx="1762248" cy="583928"/>
          </a:xfrm>
          <a:prstGeom prst="rect">
            <a:avLst/>
          </a:prstGeom>
        </p:spPr>
      </p:pic>
      <p:sp>
        <p:nvSpPr>
          <p:cNvPr id="52" name="Rectangle 51">
            <a:extLst>
              <a:ext uri="{FF2B5EF4-FFF2-40B4-BE49-F238E27FC236}">
                <a16:creationId xmlns:a16="http://schemas.microsoft.com/office/drawing/2014/main" id="{A4C7D94C-BC5A-4891-9A13-A12EA550BB27}"/>
              </a:ext>
            </a:extLst>
          </p:cNvPr>
          <p:cNvSpPr/>
          <p:nvPr userDrawn="1"/>
        </p:nvSpPr>
        <p:spPr>
          <a:xfrm>
            <a:off x="429412" y="1632185"/>
            <a:ext cx="11162271" cy="3292232"/>
          </a:xfrm>
          <a:prstGeom prst="rect">
            <a:avLst/>
          </a:prstGeom>
          <a:noFill/>
          <a:ln>
            <a:solidFill>
              <a:srgbClr val="2A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Picture 52" descr="A close up of a sign&#10;&#10;Description automatically generated">
            <a:extLst>
              <a:ext uri="{FF2B5EF4-FFF2-40B4-BE49-F238E27FC236}">
                <a16:creationId xmlns:a16="http://schemas.microsoft.com/office/drawing/2014/main" id="{084A21B5-E4E2-499C-A142-71C910C4333C}"/>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7199453" y="1837199"/>
            <a:ext cx="512025" cy="705913"/>
          </a:xfrm>
          <a:prstGeom prst="rect">
            <a:avLst/>
          </a:prstGeom>
        </p:spPr>
      </p:pic>
    </p:spTree>
    <p:extLst>
      <p:ext uri="{BB962C8B-B14F-4D97-AF65-F5344CB8AC3E}">
        <p14:creationId xmlns:p14="http://schemas.microsoft.com/office/powerpoint/2010/main" val="304257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97495" y="393735"/>
            <a:ext cx="9686305" cy="518515"/>
          </a:xfrm>
          <a:prstGeom prst="rect">
            <a:avLst/>
          </a:prstGeom>
        </p:spPr>
        <p:txBody>
          <a:bodyPr anchor="t">
            <a:normAutofit/>
          </a:bodyPr>
          <a:lstStyle>
            <a:lvl1pPr algn="l">
              <a:defRPr sz="2800" b="1" baseline="0">
                <a:solidFill>
                  <a:srgbClr val="324791"/>
                </a:solidFill>
                <a:latin typeface="+mj-lt"/>
              </a:defRPr>
            </a:lvl1pPr>
          </a:lstStyle>
          <a:p>
            <a:r>
              <a:rPr lang="en-US"/>
              <a:t>Click to edit Master title style</a:t>
            </a:r>
            <a:endParaRPr lang="es-ES"/>
          </a:p>
        </p:txBody>
      </p:sp>
      <p:sp>
        <p:nvSpPr>
          <p:cNvPr id="15" name="Content Placeholder 2"/>
          <p:cNvSpPr>
            <a:spLocks noGrp="1"/>
          </p:cNvSpPr>
          <p:nvPr>
            <p:ph idx="1"/>
          </p:nvPr>
        </p:nvSpPr>
        <p:spPr>
          <a:xfrm>
            <a:off x="397495" y="1498601"/>
            <a:ext cx="10981705" cy="4782836"/>
          </a:xfrm>
          <a:prstGeom prst="rect">
            <a:avLst/>
          </a:prstGeom>
        </p:spPr>
        <p:txBody>
          <a:bodyPr>
            <a:normAutofit/>
          </a:bodyPr>
          <a:lstStyle>
            <a:lvl1pPr marL="268288" indent="-268288">
              <a:buClr>
                <a:srgbClr val="F39103"/>
              </a:buClr>
              <a:buFont typeface="Arial" panose="020B0604020202020204" pitchFamily="34" charset="0"/>
              <a:buChar char="•"/>
              <a:defRPr sz="2000">
                <a:solidFill>
                  <a:srgbClr val="3C3C3D"/>
                </a:solidFill>
                <a:latin typeface="+mn-lt"/>
                <a:cs typeface="Arial" panose="020B0604020202020204" pitchFamily="34" charset="0"/>
              </a:defRPr>
            </a:lvl1pPr>
            <a:lvl2pPr marL="627063" indent="-358775">
              <a:buClr>
                <a:srgbClr val="F39103"/>
              </a:buClr>
              <a:buFont typeface="Courier New" panose="02070309020205020404" pitchFamily="49" charset="0"/>
              <a:buChar char="-"/>
              <a:tabLst/>
              <a:defRPr sz="2000">
                <a:solidFill>
                  <a:srgbClr val="3C3C3D"/>
                </a:solidFill>
                <a:latin typeface="+mn-lt"/>
                <a:cs typeface="Arial" panose="020B0604020202020204" pitchFamily="34" charset="0"/>
              </a:defRPr>
            </a:lvl2pPr>
            <a:lvl3pPr marL="896938" indent="-269875">
              <a:buClr>
                <a:srgbClr val="F39103"/>
              </a:buClr>
              <a:buSzPct val="60000"/>
              <a:defRPr sz="2000" baseline="0">
                <a:solidFill>
                  <a:srgbClr val="3C3C3D"/>
                </a:solidFill>
                <a:latin typeface="+mn-lt"/>
                <a:cs typeface="Arial" panose="020B0604020202020204" pitchFamily="34" charset="0"/>
              </a:defRPr>
            </a:lvl3pPr>
            <a:lvl4pPr>
              <a:buClr>
                <a:srgbClr val="F39103"/>
              </a:buClr>
              <a:defRPr sz="2000">
                <a:solidFill>
                  <a:srgbClr val="3C3C3D"/>
                </a:solidFill>
                <a:latin typeface="Century Gothic" panose="020B0502020202020204" pitchFamily="34" charset="0"/>
                <a:cs typeface="Arial" panose="020B0604020202020204" pitchFamily="34" charset="0"/>
              </a:defRPr>
            </a:lvl4pPr>
            <a:lvl5pPr>
              <a:buClr>
                <a:srgbClr val="F39103"/>
              </a:buClr>
              <a:defRPr sz="2000" baseline="0">
                <a:solidFill>
                  <a:srgbClr val="3C3C3D"/>
                </a:solidFill>
                <a:latin typeface="Century Gothic" panose="020B0502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pic>
        <p:nvPicPr>
          <p:cNvPr id="14" name="Picture 13">
            <a:extLst>
              <a:ext uri="{FF2B5EF4-FFF2-40B4-BE49-F238E27FC236}">
                <a16:creationId xmlns:a16="http://schemas.microsoft.com/office/drawing/2014/main" id="{D2EB04FD-6432-5F4D-89A0-BD1245A4BFC7}"/>
              </a:ext>
            </a:extLst>
          </p:cNvPr>
          <p:cNvPicPr>
            <a:picLocks noChangeAspect="1"/>
          </p:cNvPicPr>
          <p:nvPr/>
        </p:nvPicPr>
        <p:blipFill>
          <a:blip r:embed="rId2"/>
          <a:stretch>
            <a:fillRect/>
          </a:stretch>
        </p:blipFill>
        <p:spPr>
          <a:xfrm>
            <a:off x="11785600" y="-8"/>
            <a:ext cx="406400" cy="6858008"/>
          </a:xfrm>
          <a:prstGeom prst="rect">
            <a:avLst/>
          </a:prstGeom>
        </p:spPr>
      </p:pic>
      <p:pic>
        <p:nvPicPr>
          <p:cNvPr id="25" name="Picture 24">
            <a:extLst>
              <a:ext uri="{FF2B5EF4-FFF2-40B4-BE49-F238E27FC236}">
                <a16:creationId xmlns:a16="http://schemas.microsoft.com/office/drawing/2014/main" id="{BF7F57FA-8B96-2947-8FB9-1DB5D0488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3" name="TextBox 12">
            <a:extLst>
              <a:ext uri="{FF2B5EF4-FFF2-40B4-BE49-F238E27FC236}">
                <a16:creationId xmlns:a16="http://schemas.microsoft.com/office/drawing/2014/main" id="{5D70103A-4947-4EC1-BE5D-E0FC9403A0BE}"/>
              </a:ext>
            </a:extLst>
          </p:cNvPr>
          <p:cNvSpPr txBox="1"/>
          <p:nvPr/>
        </p:nvSpPr>
        <p:spPr>
          <a:xfrm>
            <a:off x="11690869" y="6371763"/>
            <a:ext cx="595863" cy="276999"/>
          </a:xfrm>
          <a:prstGeom prst="rect">
            <a:avLst/>
          </a:prstGeom>
          <a:noFill/>
        </p:spPr>
        <p:txBody>
          <a:bodyPr wrap="square" rtlCol="0">
            <a:sp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A4A56AA4-6450-4B5A-B25A-51A9F21F6382}"/>
              </a:ext>
            </a:extLst>
          </p:cNvPr>
          <p:cNvGrpSpPr/>
          <p:nvPr userDrawn="1"/>
        </p:nvGrpSpPr>
        <p:grpSpPr>
          <a:xfrm>
            <a:off x="397495" y="6281437"/>
            <a:ext cx="5622762" cy="420756"/>
            <a:chOff x="3200398" y="6023906"/>
            <a:chExt cx="3644230" cy="420755"/>
          </a:xfrm>
        </p:grpSpPr>
        <p:sp>
          <p:nvSpPr>
            <p:cNvPr id="12" name="Rectangle 20">
              <a:extLst>
                <a:ext uri="{FF2B5EF4-FFF2-40B4-BE49-F238E27FC236}">
                  <a16:creationId xmlns:a16="http://schemas.microsoft.com/office/drawing/2014/main" id="{5B19C596-602D-4481-9EB4-B562FC4D48A4}"/>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8" name="Picture 17" descr="A drawing of a person&#10;&#10;Description automatically generated">
              <a:extLst>
                <a:ext uri="{FF2B5EF4-FFF2-40B4-BE49-F238E27FC236}">
                  <a16:creationId xmlns:a16="http://schemas.microsoft.com/office/drawing/2014/main" id="{020B5BEA-D905-4105-A58A-8D35485340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Tree>
    <p:extLst>
      <p:ext uri="{BB962C8B-B14F-4D97-AF65-F5344CB8AC3E}">
        <p14:creationId xmlns:p14="http://schemas.microsoft.com/office/powerpoint/2010/main" val="257496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397495" y="1537275"/>
            <a:ext cx="7527305" cy="4744162"/>
          </a:xfrm>
          <a:prstGeom prst="rect">
            <a:avLst/>
          </a:prstGeom>
        </p:spPr>
        <p:txBody>
          <a:bodyPr>
            <a:normAutofit/>
          </a:bodyPr>
          <a:lstStyle>
            <a:lvl1pPr marL="0" indent="0">
              <a:buNone/>
              <a:defRPr sz="2400">
                <a:solidFill>
                  <a:srgbClr val="3C3C3D">
                    <a:alpha val="24000"/>
                  </a:srgbClr>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15" name="Title 6"/>
          <p:cNvSpPr>
            <a:spLocks noGrp="1"/>
          </p:cNvSpPr>
          <p:nvPr>
            <p:ph type="title"/>
          </p:nvPr>
        </p:nvSpPr>
        <p:spPr>
          <a:xfrm>
            <a:off x="397495" y="381000"/>
            <a:ext cx="7527305" cy="1101496"/>
          </a:xfrm>
          <a:prstGeom prst="rect">
            <a:avLst/>
          </a:prstGeom>
        </p:spPr>
        <p:txBody>
          <a:bodyPr anchor="t">
            <a:normAutofit/>
          </a:bodyPr>
          <a:lstStyle>
            <a:lvl1pPr algn="l">
              <a:defRPr lang="es-ES" sz="2800" b="1" i="0" kern="1200" baseline="0" dirty="0">
                <a:solidFill>
                  <a:srgbClr val="324791"/>
                </a:solidFill>
                <a:latin typeface="+mj-lt"/>
                <a:ea typeface="Verdana" pitchFamily="34" charset="0"/>
                <a:cs typeface="Century Gothic" panose="020B0502020202020204" pitchFamily="34" charset="0"/>
              </a:defRPr>
            </a:lvl1pPr>
          </a:lstStyle>
          <a:p>
            <a:r>
              <a:rPr lang="en-US"/>
              <a:t>Click to edit Master title style</a:t>
            </a:r>
            <a:endParaRPr lang="es-ES"/>
          </a:p>
        </p:txBody>
      </p:sp>
      <p:pic>
        <p:nvPicPr>
          <p:cNvPr id="19" name="Picture 18">
            <a:extLst>
              <a:ext uri="{FF2B5EF4-FFF2-40B4-BE49-F238E27FC236}">
                <a16:creationId xmlns:a16="http://schemas.microsoft.com/office/drawing/2014/main" id="{2C83AF2A-D51E-304C-B118-5C7FDEDA60E2}"/>
              </a:ext>
            </a:extLst>
          </p:cNvPr>
          <p:cNvPicPr>
            <a:picLocks noChangeAspect="1"/>
          </p:cNvPicPr>
          <p:nvPr/>
        </p:nvPicPr>
        <p:blipFill>
          <a:blip r:embed="rId2"/>
          <a:stretch>
            <a:fillRect/>
          </a:stretch>
        </p:blipFill>
        <p:spPr>
          <a:xfrm>
            <a:off x="11785600" y="-8"/>
            <a:ext cx="406400" cy="6858008"/>
          </a:xfrm>
          <a:prstGeom prst="rect">
            <a:avLst/>
          </a:prstGeom>
        </p:spPr>
      </p:pic>
      <p:pic>
        <p:nvPicPr>
          <p:cNvPr id="30" name="Picture 29">
            <a:extLst>
              <a:ext uri="{FF2B5EF4-FFF2-40B4-BE49-F238E27FC236}">
                <a16:creationId xmlns:a16="http://schemas.microsoft.com/office/drawing/2014/main" id="{9CDB8799-0586-F745-9F85-73E43BCB0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4" name="TextBox 13">
            <a:extLst>
              <a:ext uri="{FF2B5EF4-FFF2-40B4-BE49-F238E27FC236}">
                <a16:creationId xmlns:a16="http://schemas.microsoft.com/office/drawing/2014/main" id="{1758457B-3FA6-4DEE-A798-6A4EFA44F6B8}"/>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FA3964C8-FBF8-47F7-B2A2-E502F234C02C}"/>
              </a:ext>
            </a:extLst>
          </p:cNvPr>
          <p:cNvGrpSpPr/>
          <p:nvPr userDrawn="1"/>
        </p:nvGrpSpPr>
        <p:grpSpPr>
          <a:xfrm>
            <a:off x="397495" y="6281437"/>
            <a:ext cx="5622762" cy="420756"/>
            <a:chOff x="3200398" y="6023906"/>
            <a:chExt cx="3644230" cy="420755"/>
          </a:xfrm>
        </p:grpSpPr>
        <p:sp>
          <p:nvSpPr>
            <p:cNvPr id="16" name="Rectangle 20">
              <a:extLst>
                <a:ext uri="{FF2B5EF4-FFF2-40B4-BE49-F238E27FC236}">
                  <a16:creationId xmlns:a16="http://schemas.microsoft.com/office/drawing/2014/main" id="{04CFA253-19EA-4655-B6F0-CFFD903464D3}"/>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7" name="Picture 16" descr="A drawing of a person&#10;&#10;Description automatically generated">
              <a:extLst>
                <a:ext uri="{FF2B5EF4-FFF2-40B4-BE49-F238E27FC236}">
                  <a16:creationId xmlns:a16="http://schemas.microsoft.com/office/drawing/2014/main" id="{376CE3C9-DBB2-4994-8D31-CC60D0DEF8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Tree>
    <p:extLst>
      <p:ext uri="{BB962C8B-B14F-4D97-AF65-F5344CB8AC3E}">
        <p14:creationId xmlns:p14="http://schemas.microsoft.com/office/powerpoint/2010/main" val="24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and Titl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C83AF2A-D51E-304C-B118-5C7FDEDA60E2}"/>
              </a:ext>
            </a:extLst>
          </p:cNvPr>
          <p:cNvPicPr>
            <a:picLocks noChangeAspect="1"/>
          </p:cNvPicPr>
          <p:nvPr/>
        </p:nvPicPr>
        <p:blipFill>
          <a:blip r:embed="rId2"/>
          <a:stretch>
            <a:fillRect/>
          </a:stretch>
        </p:blipFill>
        <p:spPr>
          <a:xfrm>
            <a:off x="11785600" y="-8"/>
            <a:ext cx="406400" cy="6858008"/>
          </a:xfrm>
          <a:prstGeom prst="rect">
            <a:avLst/>
          </a:prstGeom>
        </p:spPr>
      </p:pic>
      <p:pic>
        <p:nvPicPr>
          <p:cNvPr id="30" name="Picture 29">
            <a:extLst>
              <a:ext uri="{FF2B5EF4-FFF2-40B4-BE49-F238E27FC236}">
                <a16:creationId xmlns:a16="http://schemas.microsoft.com/office/drawing/2014/main" id="{9CDB8799-0586-F745-9F85-73E43BCB0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2" name="TextBox 11">
            <a:extLst>
              <a:ext uri="{FF2B5EF4-FFF2-40B4-BE49-F238E27FC236}">
                <a16:creationId xmlns:a16="http://schemas.microsoft.com/office/drawing/2014/main" id="{C417BCEE-1078-45B7-9DF3-7CAB85DA8F18}"/>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9A9ECCEC-E4A0-41C1-9069-6A2FEA2633C0}"/>
              </a:ext>
            </a:extLst>
          </p:cNvPr>
          <p:cNvGrpSpPr/>
          <p:nvPr userDrawn="1"/>
        </p:nvGrpSpPr>
        <p:grpSpPr>
          <a:xfrm>
            <a:off x="397495" y="6281437"/>
            <a:ext cx="5622762" cy="420756"/>
            <a:chOff x="3200398" y="6023906"/>
            <a:chExt cx="3644230" cy="420755"/>
          </a:xfrm>
        </p:grpSpPr>
        <p:sp>
          <p:nvSpPr>
            <p:cNvPr id="11" name="Rectangle 20">
              <a:extLst>
                <a:ext uri="{FF2B5EF4-FFF2-40B4-BE49-F238E27FC236}">
                  <a16:creationId xmlns:a16="http://schemas.microsoft.com/office/drawing/2014/main" id="{67684C0E-155E-4370-989E-7FB3A1C7C0E8}"/>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6" name="Picture 15" descr="A drawing of a person&#10;&#10;Description automatically generated">
              <a:extLst>
                <a:ext uri="{FF2B5EF4-FFF2-40B4-BE49-F238E27FC236}">
                  <a16:creationId xmlns:a16="http://schemas.microsoft.com/office/drawing/2014/main" id="{FBF46741-04F6-4053-9A1F-F03F2E32D78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
        <p:nvSpPr>
          <p:cNvPr id="5" name="Title 4">
            <a:extLst>
              <a:ext uri="{FF2B5EF4-FFF2-40B4-BE49-F238E27FC236}">
                <a16:creationId xmlns:a16="http://schemas.microsoft.com/office/drawing/2014/main" id="{B18C96CC-14AC-41FA-924C-B59D382D78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2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C83AF2A-D51E-304C-B118-5C7FDEDA60E2}"/>
              </a:ext>
            </a:extLst>
          </p:cNvPr>
          <p:cNvPicPr>
            <a:picLocks noChangeAspect="1"/>
          </p:cNvPicPr>
          <p:nvPr/>
        </p:nvPicPr>
        <p:blipFill>
          <a:blip r:embed="rId2"/>
          <a:stretch>
            <a:fillRect/>
          </a:stretch>
        </p:blipFill>
        <p:spPr>
          <a:xfrm>
            <a:off x="11785600" y="-8"/>
            <a:ext cx="406400" cy="6858008"/>
          </a:xfrm>
          <a:prstGeom prst="rect">
            <a:avLst/>
          </a:prstGeom>
        </p:spPr>
      </p:pic>
      <p:pic>
        <p:nvPicPr>
          <p:cNvPr id="30" name="Picture 29">
            <a:extLst>
              <a:ext uri="{FF2B5EF4-FFF2-40B4-BE49-F238E27FC236}">
                <a16:creationId xmlns:a16="http://schemas.microsoft.com/office/drawing/2014/main" id="{9CDB8799-0586-F745-9F85-73E43BCB0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3800" y="0"/>
            <a:ext cx="1498600" cy="1498600"/>
          </a:xfrm>
          <a:prstGeom prst="rect">
            <a:avLst/>
          </a:prstGeom>
        </p:spPr>
      </p:pic>
      <p:sp>
        <p:nvSpPr>
          <p:cNvPr id="11" name="TextBox 10">
            <a:extLst>
              <a:ext uri="{FF2B5EF4-FFF2-40B4-BE49-F238E27FC236}">
                <a16:creationId xmlns:a16="http://schemas.microsoft.com/office/drawing/2014/main" id="{08BDDB5F-3588-45E3-8112-6A65CB7EEA09}"/>
              </a:ext>
            </a:extLst>
          </p:cNvPr>
          <p:cNvSpPr txBox="1"/>
          <p:nvPr/>
        </p:nvSpPr>
        <p:spPr>
          <a:xfrm>
            <a:off x="11690869" y="6371763"/>
            <a:ext cx="5958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808E90-9459-4EB7-9999-1072A7C16543}"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4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9A041C02-DCDC-4C33-A33D-473599EAC18E}"/>
              </a:ext>
            </a:extLst>
          </p:cNvPr>
          <p:cNvGrpSpPr/>
          <p:nvPr userDrawn="1"/>
        </p:nvGrpSpPr>
        <p:grpSpPr>
          <a:xfrm>
            <a:off x="397495" y="6281437"/>
            <a:ext cx="5622762" cy="420756"/>
            <a:chOff x="3200398" y="6023906"/>
            <a:chExt cx="3644230" cy="420755"/>
          </a:xfrm>
        </p:grpSpPr>
        <p:sp>
          <p:nvSpPr>
            <p:cNvPr id="9" name="Rectangle 20">
              <a:extLst>
                <a:ext uri="{FF2B5EF4-FFF2-40B4-BE49-F238E27FC236}">
                  <a16:creationId xmlns:a16="http://schemas.microsoft.com/office/drawing/2014/main" id="{A9AE6557-9D70-468F-A256-0D4B42281C8F}"/>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0" name="Picture 9" descr="A drawing of a person&#10;&#10;Description automatically generated">
              <a:extLst>
                <a:ext uri="{FF2B5EF4-FFF2-40B4-BE49-F238E27FC236}">
                  <a16:creationId xmlns:a16="http://schemas.microsoft.com/office/drawing/2014/main" id="{F2BE70B0-85F2-4E32-852D-226C15879C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Tree>
    <p:extLst>
      <p:ext uri="{BB962C8B-B14F-4D97-AF65-F5344CB8AC3E}">
        <p14:creationId xmlns:p14="http://schemas.microsoft.com/office/powerpoint/2010/main" val="173197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2607914A-8355-4C4B-BBB6-E88DAA8DB32D}"/>
              </a:ext>
            </a:extLst>
          </p:cNvPr>
          <p:cNvSpPr>
            <a:spLocks noGrp="1"/>
          </p:cNvSpPr>
          <p:nvPr>
            <p:ph type="title"/>
          </p:nvPr>
        </p:nvSpPr>
        <p:spPr>
          <a:xfrm>
            <a:off x="397496" y="366185"/>
            <a:ext cx="9544363" cy="54606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Text Placeholder 5">
            <a:extLst>
              <a:ext uri="{FF2B5EF4-FFF2-40B4-BE49-F238E27FC236}">
                <a16:creationId xmlns:a16="http://schemas.microsoft.com/office/drawing/2014/main" id="{2A84E7AA-C5F9-4F0E-85A1-E61A3A2AAE9D}"/>
              </a:ext>
            </a:extLst>
          </p:cNvPr>
          <p:cNvSpPr>
            <a:spLocks noGrp="1"/>
          </p:cNvSpPr>
          <p:nvPr>
            <p:ph type="body" idx="1"/>
          </p:nvPr>
        </p:nvSpPr>
        <p:spPr>
          <a:xfrm>
            <a:off x="397495" y="1371600"/>
            <a:ext cx="11513537" cy="490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drawing&#10;&#10;Description automatically generated">
            <a:extLst>
              <a:ext uri="{FF2B5EF4-FFF2-40B4-BE49-F238E27FC236}">
                <a16:creationId xmlns:a16="http://schemas.microsoft.com/office/drawing/2014/main" id="{46DA12F5-5863-419A-BC13-5424F3AECCBB}"/>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0118741" y="210629"/>
            <a:ext cx="1792292" cy="937901"/>
          </a:xfrm>
          <a:prstGeom prst="rect">
            <a:avLst/>
          </a:prstGeom>
        </p:spPr>
      </p:pic>
      <p:sp>
        <p:nvSpPr>
          <p:cNvPr id="9" name="Rectangle 8">
            <a:extLst>
              <a:ext uri="{FF2B5EF4-FFF2-40B4-BE49-F238E27FC236}">
                <a16:creationId xmlns:a16="http://schemas.microsoft.com/office/drawing/2014/main" id="{7984A4C9-89F2-48E6-B874-E3493CE28C10}"/>
              </a:ext>
            </a:extLst>
          </p:cNvPr>
          <p:cNvSpPr/>
          <p:nvPr userDrawn="1"/>
        </p:nvSpPr>
        <p:spPr>
          <a:xfrm>
            <a:off x="397496" y="1063628"/>
            <a:ext cx="9773940" cy="45719"/>
          </a:xfrm>
          <a:prstGeom prst="rect">
            <a:avLst/>
          </a:prstGeom>
          <a:gradFill flip="none" rotWithShape="1">
            <a:gsLst>
              <a:gs pos="50000">
                <a:schemeClr val="accent1">
                  <a:lumMod val="45000"/>
                  <a:lumOff val="55000"/>
                </a:schemeClr>
              </a:gs>
              <a:gs pos="813">
                <a:schemeClr val="bg1"/>
              </a:gs>
              <a:gs pos="20000">
                <a:schemeClr val="accent1">
                  <a:lumMod val="45000"/>
                  <a:lumOff val="55000"/>
                </a:schemeClr>
              </a:gs>
              <a:gs pos="100000">
                <a:srgbClr val="FF9D0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A6F41536-3497-4081-9ACD-B57C9E88BB2A}"/>
              </a:ext>
            </a:extLst>
          </p:cNvPr>
          <p:cNvGrpSpPr/>
          <p:nvPr userDrawn="1"/>
        </p:nvGrpSpPr>
        <p:grpSpPr>
          <a:xfrm>
            <a:off x="397495" y="6281437"/>
            <a:ext cx="5622762" cy="420756"/>
            <a:chOff x="3200398" y="6023906"/>
            <a:chExt cx="3644230" cy="420755"/>
          </a:xfrm>
        </p:grpSpPr>
        <p:sp>
          <p:nvSpPr>
            <p:cNvPr id="11" name="Rectangle 20">
              <a:extLst>
                <a:ext uri="{FF2B5EF4-FFF2-40B4-BE49-F238E27FC236}">
                  <a16:creationId xmlns:a16="http://schemas.microsoft.com/office/drawing/2014/main" id="{0FB99563-DF6D-4E50-B258-DAAD39477417}"/>
                </a:ext>
              </a:extLst>
            </p:cNvPr>
            <p:cNvSpPr/>
            <p:nvPr/>
          </p:nvSpPr>
          <p:spPr>
            <a:xfrm>
              <a:off x="3644229" y="6023906"/>
              <a:ext cx="3200399" cy="42075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rPr>
                <a:t>DE4A has received funding from the European Union’s Horizon 2020 research and innovation program, under G.A. No. 870635</a:t>
              </a:r>
              <a:endParaRPr kumimoji="0" lang="en-GB" sz="1067" b="0" i="0" u="none" strike="noStrike" kern="1200" cap="none" spc="0" normalizeH="0" baseline="0" noProof="0">
                <a:ln>
                  <a:noFill/>
                </a:ln>
                <a:solidFill>
                  <a:prstClr val="white">
                    <a:lumMod val="50000"/>
                  </a:prstClr>
                </a:solidFill>
                <a:effectLst/>
                <a:uLnTx/>
                <a:uFillTx/>
                <a:latin typeface="+mn-lt"/>
                <a:ea typeface="+mn-ea"/>
                <a:cs typeface="Arial" panose="020B0604020202020204" pitchFamily="34" charset="0"/>
              </a:endParaRPr>
            </a:p>
          </p:txBody>
        </p:sp>
        <p:pic>
          <p:nvPicPr>
            <p:cNvPr id="12" name="Picture 11" descr="A drawing of a person&#10;&#10;Description automatically generated">
              <a:extLst>
                <a:ext uri="{FF2B5EF4-FFF2-40B4-BE49-F238E27FC236}">
                  <a16:creationId xmlns:a16="http://schemas.microsoft.com/office/drawing/2014/main" id="{5B6C5F5F-1EA5-4537-A428-83886C47FD8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00398" y="6078685"/>
              <a:ext cx="336961" cy="323999"/>
            </a:xfrm>
            <a:prstGeom prst="rect">
              <a:avLst/>
            </a:prstGeom>
          </p:spPr>
        </p:pic>
      </p:grpSp>
    </p:spTree>
    <p:extLst>
      <p:ext uri="{BB962C8B-B14F-4D97-AF65-F5344CB8AC3E}">
        <p14:creationId xmlns:p14="http://schemas.microsoft.com/office/powerpoint/2010/main" val="2153336758"/>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94" r:id="rId4"/>
    <p:sldLayoutId id="2147483695" r:id="rId5"/>
    <p:sldLayoutId id="2147483696" r:id="rId6"/>
    <p:sldLayoutId id="2147483697" r:id="rId7"/>
    <p:sldLayoutId id="2147483698" r:id="rId8"/>
  </p:sldLayoutIdLst>
  <p:txStyles>
    <p:titleStyle>
      <a:lvl1pPr algn="l" defTabSz="1219170" rtl="0" eaLnBrk="1" latinLnBrk="0" hangingPunct="1">
        <a:spcBef>
          <a:spcPct val="0"/>
        </a:spcBef>
        <a:buNone/>
        <a:tabLst>
          <a:tab pos="3467013" algn="l"/>
        </a:tabLst>
        <a:defRPr sz="2800" b="1" i="0" kern="1200">
          <a:solidFill>
            <a:srgbClr val="324791"/>
          </a:solidFill>
          <a:latin typeface="+mj-lt"/>
          <a:ea typeface="Verdana" pitchFamily="34" charset="0"/>
          <a:cs typeface="Century Gothic" panose="020B0502020202020204" pitchFamily="34" charset="0"/>
        </a:defRPr>
      </a:lvl1pPr>
    </p:titleStyle>
    <p:bodyStyle>
      <a:lvl1pPr marL="358775" indent="-358775" algn="l" defTabSz="1219170" rtl="0" eaLnBrk="1" latinLnBrk="0" hangingPunct="1">
        <a:spcBef>
          <a:spcPct val="20000"/>
        </a:spcBef>
        <a:buClr>
          <a:srgbClr val="E0903C"/>
        </a:buClr>
        <a:buFont typeface="Wingdings" pitchFamily="2" charset="2"/>
        <a:buChar char="§"/>
        <a:defRPr sz="2000" kern="1200">
          <a:solidFill>
            <a:schemeClr val="tx1"/>
          </a:solidFill>
          <a:latin typeface="+mn-lt"/>
          <a:ea typeface="+mn-ea"/>
          <a:cs typeface="+mn-cs"/>
        </a:defRPr>
      </a:lvl1pPr>
      <a:lvl2pPr marL="627063" indent="-268288" algn="l" defTabSz="1219170" rtl="0" eaLnBrk="1" latinLnBrk="0" hangingPunct="1">
        <a:spcBef>
          <a:spcPct val="20000"/>
        </a:spcBef>
        <a:buClr>
          <a:srgbClr val="E0903C"/>
        </a:buClr>
        <a:buFont typeface="Wingdings" pitchFamily="2" charset="2"/>
        <a:buChar char="§"/>
        <a:defRPr sz="1400" kern="1200">
          <a:solidFill>
            <a:schemeClr val="tx1"/>
          </a:solidFill>
          <a:latin typeface="+mn-lt"/>
          <a:ea typeface="+mn-ea"/>
          <a:cs typeface="+mn-cs"/>
        </a:defRPr>
      </a:lvl2pPr>
      <a:lvl3pPr marL="896938" indent="-179388" algn="l" defTabSz="1219170" rtl="0" eaLnBrk="1" latinLnBrk="0" hangingPunct="1">
        <a:spcBef>
          <a:spcPct val="20000"/>
        </a:spcBef>
        <a:buClr>
          <a:srgbClr val="E0903C"/>
        </a:buClr>
        <a:buFont typeface="Wingdings" pitchFamily="2" charset="2"/>
        <a:buChar char="§"/>
        <a:defRPr sz="1200" kern="1200">
          <a:solidFill>
            <a:schemeClr val="tx1"/>
          </a:solidFill>
          <a:latin typeface="+mn-lt"/>
          <a:ea typeface="+mn-ea"/>
          <a:cs typeface="+mn-cs"/>
        </a:defRPr>
      </a:lvl3pPr>
      <a:lvl4pPr marL="1255713" indent="-179388" algn="l" defTabSz="1219170" rtl="0" eaLnBrk="1" latinLnBrk="0" hangingPunct="1">
        <a:spcBef>
          <a:spcPct val="20000"/>
        </a:spcBef>
        <a:buClr>
          <a:srgbClr val="E0903C"/>
        </a:buClr>
        <a:buFont typeface="Wingdings" pitchFamily="2" charset="2"/>
        <a:buChar char="§"/>
        <a:defRPr sz="1100" kern="1200">
          <a:solidFill>
            <a:schemeClr val="tx1"/>
          </a:solidFill>
          <a:latin typeface="+mn-lt"/>
          <a:ea typeface="+mn-ea"/>
          <a:cs typeface="+mn-cs"/>
        </a:defRPr>
      </a:lvl4pPr>
      <a:lvl5pPr marL="1612900" indent="-177800" algn="l" defTabSz="1219170" rtl="0" eaLnBrk="1" latinLnBrk="0" hangingPunct="1">
        <a:spcBef>
          <a:spcPct val="20000"/>
        </a:spcBef>
        <a:buClr>
          <a:srgbClr val="E0903C"/>
        </a:buClr>
        <a:buFont typeface="Wingdings" pitchFamily="2" charset="2"/>
        <a:buChar char="§"/>
        <a:defRPr sz="105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de4a.eu/consortiu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iawiki.org/wiki/Extension:VisualEditor" TargetMode="External"/><Relationship Id="rId2" Type="http://schemas.openxmlformats.org/officeDocument/2006/relationships/hyperlink" Target="https://www.mediawiki.org/wiki/MediaWiki" TargetMode="External"/><Relationship Id="rId1" Type="http://schemas.openxmlformats.org/officeDocument/2006/relationships/slideLayout" Target="../slideLayouts/slideLayout5.xml"/><Relationship Id="rId6" Type="http://schemas.openxmlformats.org/officeDocument/2006/relationships/hyperlink" Target="https://en.wikipedia.org/wiki/Image_map" TargetMode="External"/><Relationship Id="rId5" Type="http://schemas.openxmlformats.org/officeDocument/2006/relationships/hyperlink" Target="https://www.mediawiki.org/wiki/Extension:ImageMap" TargetMode="External"/><Relationship Id="rId4" Type="http://schemas.openxmlformats.org/officeDocument/2006/relationships/hyperlink" Target="https://github.com/JeroenDeDauw/GitHub#github-extension-for-mediawik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05D16-DF1E-46B0-A104-998F3FAA1ECF}"/>
              </a:ext>
            </a:extLst>
          </p:cNvPr>
          <p:cNvSpPr>
            <a:spLocks noGrp="1"/>
          </p:cNvSpPr>
          <p:nvPr>
            <p:ph type="title"/>
          </p:nvPr>
        </p:nvSpPr>
        <p:spPr/>
        <p:txBody>
          <a:bodyPr>
            <a:normAutofit fontScale="90000"/>
          </a:bodyPr>
          <a:lstStyle/>
          <a:p>
            <a:r>
              <a:rPr lang="en-GB"/>
              <a:t>D2.6 Service interoperability solution toolbox</a:t>
            </a:r>
            <a:br>
              <a:rPr lang="en-GB"/>
            </a:br>
            <a:r>
              <a:rPr lang="en-GB"/>
              <a:t>= DE4A Documentation Framework</a:t>
            </a:r>
          </a:p>
        </p:txBody>
      </p:sp>
      <p:sp>
        <p:nvSpPr>
          <p:cNvPr id="5" name="Text Placeholder 4">
            <a:extLst>
              <a:ext uri="{FF2B5EF4-FFF2-40B4-BE49-F238E27FC236}">
                <a16:creationId xmlns:a16="http://schemas.microsoft.com/office/drawing/2014/main" id="{057099DC-CE27-4246-A8AB-FDDF0C76C11F}"/>
              </a:ext>
            </a:extLst>
          </p:cNvPr>
          <p:cNvSpPr>
            <a:spLocks noGrp="1"/>
          </p:cNvSpPr>
          <p:nvPr>
            <p:ph type="body" sz="quarter" idx="10"/>
          </p:nvPr>
        </p:nvSpPr>
        <p:spPr/>
        <p:txBody>
          <a:bodyPr/>
          <a:lstStyle/>
          <a:p>
            <a:r>
              <a:rPr lang="en-GB" dirty="0"/>
              <a:t>Wiki Concept, Documentation Process and Editorial Guidelines</a:t>
            </a:r>
          </a:p>
          <a:p>
            <a:r>
              <a:rPr lang="en-GB" dirty="0"/>
              <a:t>(Alexander Bielowski, Harold Metselaar, Mavi Cristache, D2.6 Kick-off, 13/04/2020)</a:t>
            </a:r>
          </a:p>
        </p:txBody>
      </p:sp>
    </p:spTree>
    <p:extLst>
      <p:ext uri="{BB962C8B-B14F-4D97-AF65-F5344CB8AC3E}">
        <p14:creationId xmlns:p14="http://schemas.microsoft.com/office/powerpoint/2010/main" val="400838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EA26-BB57-4F7F-87E5-495A2DACA471}"/>
              </a:ext>
            </a:extLst>
          </p:cNvPr>
          <p:cNvSpPr>
            <a:spLocks noGrp="1"/>
          </p:cNvSpPr>
          <p:nvPr>
            <p:ph type="ctrTitle"/>
          </p:nvPr>
        </p:nvSpPr>
        <p:spPr/>
        <p:txBody>
          <a:bodyPr/>
          <a:lstStyle/>
          <a:p>
            <a:r>
              <a:rPr lang="en-GB"/>
              <a:t>D2.6 Governance</a:t>
            </a:r>
          </a:p>
        </p:txBody>
      </p:sp>
      <p:sp>
        <p:nvSpPr>
          <p:cNvPr id="5" name="Content Placeholder 4">
            <a:extLst>
              <a:ext uri="{FF2B5EF4-FFF2-40B4-BE49-F238E27FC236}">
                <a16:creationId xmlns:a16="http://schemas.microsoft.com/office/drawing/2014/main" id="{162AD8DF-A803-49B7-92F9-BC71887D8930}"/>
              </a:ext>
            </a:extLst>
          </p:cNvPr>
          <p:cNvSpPr>
            <a:spLocks noGrp="1"/>
          </p:cNvSpPr>
          <p:nvPr>
            <p:ph sz="quarter" idx="10"/>
          </p:nvPr>
        </p:nvSpPr>
        <p:spPr/>
        <p:txBody>
          <a:bodyPr/>
          <a:lstStyle/>
          <a:p>
            <a:r>
              <a:rPr lang="en-GB" dirty="0"/>
              <a:t>T2.4 coordinates the Toolbox exercise, including the management of issues and changes with Technical Application Management (Atos)</a:t>
            </a:r>
          </a:p>
          <a:p>
            <a:r>
              <a:rPr lang="en-GB" dirty="0"/>
              <a:t>WP3, WP4 and WP5 name editors that will contribute their specifications and documentation to the Wiki</a:t>
            </a:r>
          </a:p>
          <a:p>
            <a:r>
              <a:rPr lang="en-GB" dirty="0"/>
              <a:t>Main coordination between the editors and T2.4 will take form of a regular Editor’s meeting </a:t>
            </a:r>
            <a:r>
              <a:rPr lang="en-GB" sz="1600" dirty="0"/>
              <a:t>(frequency to be agreed during kick-off)</a:t>
            </a:r>
          </a:p>
          <a:p>
            <a:r>
              <a:rPr lang="en-GB" dirty="0"/>
              <a:t>Impediments or quality concerns are resolved by the leaders of WP2, WP3, WP4 and WP5 in context of the TWG</a:t>
            </a:r>
          </a:p>
          <a:p>
            <a:endParaRPr lang="en-GB" dirty="0"/>
          </a:p>
          <a:p>
            <a:r>
              <a:rPr lang="en-GB" dirty="0"/>
              <a:t>Frequency of Editor’s meeting</a:t>
            </a:r>
          </a:p>
          <a:p>
            <a:pPr lvl="1"/>
            <a:r>
              <a:rPr lang="en-GB" dirty="0"/>
              <a:t>In two weeks and then monthly</a:t>
            </a:r>
          </a:p>
        </p:txBody>
      </p:sp>
      <p:sp>
        <p:nvSpPr>
          <p:cNvPr id="230" name="Content Placeholder 229">
            <a:extLst>
              <a:ext uri="{FF2B5EF4-FFF2-40B4-BE49-F238E27FC236}">
                <a16:creationId xmlns:a16="http://schemas.microsoft.com/office/drawing/2014/main" id="{0D3EB705-ECAA-4FC5-8A95-A48E5774C66E}"/>
              </a:ext>
            </a:extLst>
          </p:cNvPr>
          <p:cNvSpPr>
            <a:spLocks noGrp="1"/>
          </p:cNvSpPr>
          <p:nvPr>
            <p:ph sz="quarter" idx="11"/>
          </p:nvPr>
        </p:nvSpPr>
        <p:spPr/>
        <p:txBody>
          <a:bodyPr/>
          <a:lstStyle/>
          <a:p>
            <a:endParaRPr lang="en-GB"/>
          </a:p>
        </p:txBody>
      </p:sp>
      <p:sp>
        <p:nvSpPr>
          <p:cNvPr id="241" name="Rectangle 240">
            <a:extLst>
              <a:ext uri="{FF2B5EF4-FFF2-40B4-BE49-F238E27FC236}">
                <a16:creationId xmlns:a16="http://schemas.microsoft.com/office/drawing/2014/main" id="{6F8AFE63-C25F-4614-94AC-82E83D2F4472}"/>
              </a:ext>
            </a:extLst>
          </p:cNvPr>
          <p:cNvSpPr/>
          <p:nvPr/>
        </p:nvSpPr>
        <p:spPr>
          <a:xfrm>
            <a:off x="396875" y="1498301"/>
            <a:ext cx="5299593" cy="478343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74EFCA81-CD2A-4C9A-955D-91848B3E84C3}"/>
              </a:ext>
            </a:extLst>
          </p:cNvPr>
          <p:cNvSpPr/>
          <p:nvPr/>
        </p:nvSpPr>
        <p:spPr>
          <a:xfrm>
            <a:off x="668406" y="3063802"/>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WP2</a:t>
            </a:r>
          </a:p>
        </p:txBody>
      </p:sp>
      <p:sp>
        <p:nvSpPr>
          <p:cNvPr id="182" name="Rectangle 181">
            <a:extLst>
              <a:ext uri="{FF2B5EF4-FFF2-40B4-BE49-F238E27FC236}">
                <a16:creationId xmlns:a16="http://schemas.microsoft.com/office/drawing/2014/main" id="{0D69DCBC-BD64-4688-95C8-28AD3D3F3BCF}"/>
              </a:ext>
            </a:extLst>
          </p:cNvPr>
          <p:cNvSpPr/>
          <p:nvPr/>
        </p:nvSpPr>
        <p:spPr>
          <a:xfrm>
            <a:off x="668407" y="3936284"/>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T 2.4</a:t>
            </a:r>
          </a:p>
        </p:txBody>
      </p:sp>
      <p:cxnSp>
        <p:nvCxnSpPr>
          <p:cNvPr id="253" name="Straight Connector 252">
            <a:extLst>
              <a:ext uri="{FF2B5EF4-FFF2-40B4-BE49-F238E27FC236}">
                <a16:creationId xmlns:a16="http://schemas.microsoft.com/office/drawing/2014/main" id="{9C074598-2DA4-4D33-BA8C-BD9856CC0BE7}"/>
              </a:ext>
            </a:extLst>
          </p:cNvPr>
          <p:cNvCxnSpPr>
            <a:cxnSpLocks/>
            <a:stCxn id="242" idx="2"/>
            <a:endCxn id="182" idx="0"/>
          </p:cNvCxnSpPr>
          <p:nvPr/>
        </p:nvCxnSpPr>
        <p:spPr>
          <a:xfrm>
            <a:off x="1095556" y="3510270"/>
            <a:ext cx="1" cy="426014"/>
          </a:xfrm>
          <a:prstGeom prst="lin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
        <p:nvSpPr>
          <p:cNvPr id="190" name="Rectangle 189">
            <a:extLst>
              <a:ext uri="{FF2B5EF4-FFF2-40B4-BE49-F238E27FC236}">
                <a16:creationId xmlns:a16="http://schemas.microsoft.com/office/drawing/2014/main" id="{B19D5A71-C709-4E9F-9A3D-6068D57D333C}"/>
              </a:ext>
            </a:extLst>
          </p:cNvPr>
          <p:cNvSpPr/>
          <p:nvPr/>
        </p:nvSpPr>
        <p:spPr>
          <a:xfrm>
            <a:off x="3532315" y="2916047"/>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WP 3</a:t>
            </a:r>
          </a:p>
        </p:txBody>
      </p:sp>
      <p:sp>
        <p:nvSpPr>
          <p:cNvPr id="191" name="Rectangle 190">
            <a:extLst>
              <a:ext uri="{FF2B5EF4-FFF2-40B4-BE49-F238E27FC236}">
                <a16:creationId xmlns:a16="http://schemas.microsoft.com/office/drawing/2014/main" id="{D23664F2-0445-49F6-B425-9A78E59EE576}"/>
              </a:ext>
            </a:extLst>
          </p:cNvPr>
          <p:cNvSpPr/>
          <p:nvPr/>
        </p:nvSpPr>
        <p:spPr>
          <a:xfrm>
            <a:off x="3539325" y="3939622"/>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WP 4</a:t>
            </a:r>
          </a:p>
        </p:txBody>
      </p:sp>
      <p:sp>
        <p:nvSpPr>
          <p:cNvPr id="192" name="Rectangle 191">
            <a:extLst>
              <a:ext uri="{FF2B5EF4-FFF2-40B4-BE49-F238E27FC236}">
                <a16:creationId xmlns:a16="http://schemas.microsoft.com/office/drawing/2014/main" id="{0337DA58-D584-4FB2-9617-4089F07F4BD3}"/>
              </a:ext>
            </a:extLst>
          </p:cNvPr>
          <p:cNvSpPr/>
          <p:nvPr/>
        </p:nvSpPr>
        <p:spPr>
          <a:xfrm>
            <a:off x="4596824" y="3353571"/>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MA</a:t>
            </a:r>
          </a:p>
        </p:txBody>
      </p:sp>
      <p:sp>
        <p:nvSpPr>
          <p:cNvPr id="193" name="Rectangle 192">
            <a:extLst>
              <a:ext uri="{FF2B5EF4-FFF2-40B4-BE49-F238E27FC236}">
                <a16:creationId xmlns:a16="http://schemas.microsoft.com/office/drawing/2014/main" id="{6F3DE718-D293-4D59-8673-5BDCEC828DE6}"/>
              </a:ext>
            </a:extLst>
          </p:cNvPr>
          <p:cNvSpPr/>
          <p:nvPr/>
        </p:nvSpPr>
        <p:spPr>
          <a:xfrm>
            <a:off x="4596824" y="3939622"/>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DBA</a:t>
            </a:r>
          </a:p>
        </p:txBody>
      </p:sp>
      <p:sp>
        <p:nvSpPr>
          <p:cNvPr id="194" name="Rectangle 193">
            <a:extLst>
              <a:ext uri="{FF2B5EF4-FFF2-40B4-BE49-F238E27FC236}">
                <a16:creationId xmlns:a16="http://schemas.microsoft.com/office/drawing/2014/main" id="{8FB0D164-AABA-4324-B617-6A0FB0184624}"/>
              </a:ext>
            </a:extLst>
          </p:cNvPr>
          <p:cNvSpPr/>
          <p:nvPr/>
        </p:nvSpPr>
        <p:spPr>
          <a:xfrm>
            <a:off x="4596824" y="4528357"/>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SA</a:t>
            </a:r>
          </a:p>
        </p:txBody>
      </p:sp>
      <p:cxnSp>
        <p:nvCxnSpPr>
          <p:cNvPr id="47" name="Straight Connector 46">
            <a:extLst>
              <a:ext uri="{FF2B5EF4-FFF2-40B4-BE49-F238E27FC236}">
                <a16:creationId xmlns:a16="http://schemas.microsoft.com/office/drawing/2014/main" id="{4958B6B2-D359-463A-A4A5-1DB90E2FCD07}"/>
              </a:ext>
            </a:extLst>
          </p:cNvPr>
          <p:cNvCxnSpPr>
            <a:stCxn id="191" idx="3"/>
            <a:endCxn id="191" idx="3"/>
          </p:cNvCxnSpPr>
          <p:nvPr/>
        </p:nvCxnSpPr>
        <p:spPr>
          <a:xfrm>
            <a:off x="4393624" y="41628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3BAD74B-DEBB-492A-9487-017DEC1F1DA1}"/>
              </a:ext>
            </a:extLst>
          </p:cNvPr>
          <p:cNvCxnSpPr>
            <a:stCxn id="191" idx="3"/>
            <a:endCxn id="192" idx="1"/>
          </p:cNvCxnSpPr>
          <p:nvPr/>
        </p:nvCxnSpPr>
        <p:spPr>
          <a:xfrm flipV="1">
            <a:off x="4393624" y="3576805"/>
            <a:ext cx="203200" cy="586051"/>
          </a:xfrm>
          <a:prstGeom prst="lin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id="{E9AA87C3-CF25-4141-84F9-1DFC97652568}"/>
              </a:ext>
            </a:extLst>
          </p:cNvPr>
          <p:cNvCxnSpPr>
            <a:stCxn id="191" idx="3"/>
            <a:endCxn id="193" idx="1"/>
          </p:cNvCxnSpPr>
          <p:nvPr/>
        </p:nvCxnSpPr>
        <p:spPr>
          <a:xfrm>
            <a:off x="4393624" y="4162856"/>
            <a:ext cx="203200" cy="0"/>
          </a:xfrm>
          <a:prstGeom prst="lin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590F84E7-2637-4CC1-889B-37A1D94F3CA8}"/>
              </a:ext>
            </a:extLst>
          </p:cNvPr>
          <p:cNvCxnSpPr>
            <a:stCxn id="191" idx="3"/>
            <a:endCxn id="194" idx="1"/>
          </p:cNvCxnSpPr>
          <p:nvPr/>
        </p:nvCxnSpPr>
        <p:spPr>
          <a:xfrm>
            <a:off x="4393624" y="4162856"/>
            <a:ext cx="203200" cy="588735"/>
          </a:xfrm>
          <a:prstGeom prst="lin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
        <p:nvSpPr>
          <p:cNvPr id="210" name="Rectangle 209">
            <a:extLst>
              <a:ext uri="{FF2B5EF4-FFF2-40B4-BE49-F238E27FC236}">
                <a16:creationId xmlns:a16="http://schemas.microsoft.com/office/drawing/2014/main" id="{9331A787-C623-4554-B3E0-BDB934ADE135}"/>
              </a:ext>
            </a:extLst>
          </p:cNvPr>
          <p:cNvSpPr/>
          <p:nvPr/>
        </p:nvSpPr>
        <p:spPr>
          <a:xfrm>
            <a:off x="3544330" y="4912932"/>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WP 5</a:t>
            </a:r>
          </a:p>
        </p:txBody>
      </p:sp>
      <p:sp>
        <p:nvSpPr>
          <p:cNvPr id="58" name="Oval 57">
            <a:extLst>
              <a:ext uri="{FF2B5EF4-FFF2-40B4-BE49-F238E27FC236}">
                <a16:creationId xmlns:a16="http://schemas.microsoft.com/office/drawing/2014/main" id="{CE7B7F98-CEF7-473D-8EF5-4B3901CB825D}"/>
              </a:ext>
            </a:extLst>
          </p:cNvPr>
          <p:cNvSpPr/>
          <p:nvPr/>
        </p:nvSpPr>
        <p:spPr>
          <a:xfrm>
            <a:off x="1732919" y="3625409"/>
            <a:ext cx="1554051" cy="107586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Editors’ meeting</a:t>
            </a:r>
          </a:p>
        </p:txBody>
      </p:sp>
      <p:cxnSp>
        <p:nvCxnSpPr>
          <p:cNvPr id="71" name="Straight Arrow Connector 70">
            <a:extLst>
              <a:ext uri="{FF2B5EF4-FFF2-40B4-BE49-F238E27FC236}">
                <a16:creationId xmlns:a16="http://schemas.microsoft.com/office/drawing/2014/main" id="{F41EC600-D5CB-4528-A74F-43F6AF87A27C}"/>
              </a:ext>
            </a:extLst>
          </p:cNvPr>
          <p:cNvCxnSpPr>
            <a:cxnSpLocks/>
            <a:stCxn id="190" idx="1"/>
            <a:endCxn id="58" idx="7"/>
          </p:cNvCxnSpPr>
          <p:nvPr/>
        </p:nvCxnSpPr>
        <p:spPr>
          <a:xfrm flipH="1">
            <a:off x="3059385" y="3139281"/>
            <a:ext cx="472930" cy="643684"/>
          </a:xfrm>
          <a:prstGeom prst="straightConnector1">
            <a:avLst/>
          </a:prstGeom>
          <a:solidFill>
            <a:schemeClr val="bg1"/>
          </a:solidFill>
          <a:ln>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Arrow Connector 75">
            <a:extLst>
              <a:ext uri="{FF2B5EF4-FFF2-40B4-BE49-F238E27FC236}">
                <a16:creationId xmlns:a16="http://schemas.microsoft.com/office/drawing/2014/main" id="{0C46C08B-73A6-410A-A74D-7BED0B7B4D13}"/>
              </a:ext>
            </a:extLst>
          </p:cNvPr>
          <p:cNvCxnSpPr>
            <a:cxnSpLocks/>
            <a:stCxn id="191" idx="1"/>
            <a:endCxn id="58" idx="6"/>
          </p:cNvCxnSpPr>
          <p:nvPr/>
        </p:nvCxnSpPr>
        <p:spPr>
          <a:xfrm flipH="1">
            <a:off x="3286970" y="4162856"/>
            <a:ext cx="252355" cy="483"/>
          </a:xfrm>
          <a:prstGeom prst="straightConnector1">
            <a:avLst/>
          </a:prstGeom>
          <a:solidFill>
            <a:schemeClr val="bg1"/>
          </a:solidFill>
          <a:ln>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Arrow Connector 78">
            <a:extLst>
              <a:ext uri="{FF2B5EF4-FFF2-40B4-BE49-F238E27FC236}">
                <a16:creationId xmlns:a16="http://schemas.microsoft.com/office/drawing/2014/main" id="{724B09AE-D37F-4CA6-A565-0DAE5914F576}"/>
              </a:ext>
            </a:extLst>
          </p:cNvPr>
          <p:cNvCxnSpPr>
            <a:stCxn id="210" idx="1"/>
          </p:cNvCxnSpPr>
          <p:nvPr/>
        </p:nvCxnSpPr>
        <p:spPr>
          <a:xfrm flipH="1" flipV="1">
            <a:off x="3095223" y="4528357"/>
            <a:ext cx="449107" cy="607809"/>
          </a:xfrm>
          <a:prstGeom prst="straightConnector1">
            <a:avLst/>
          </a:prstGeom>
          <a:solidFill>
            <a:schemeClr val="bg1"/>
          </a:solidFill>
          <a:ln>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a:extLst>
              <a:ext uri="{FF2B5EF4-FFF2-40B4-BE49-F238E27FC236}">
                <a16:creationId xmlns:a16="http://schemas.microsoft.com/office/drawing/2014/main" id="{263E48C3-8C28-41F1-A32F-7B9F9965440F}"/>
              </a:ext>
            </a:extLst>
          </p:cNvPr>
          <p:cNvCxnSpPr>
            <a:stCxn id="182" idx="3"/>
          </p:cNvCxnSpPr>
          <p:nvPr/>
        </p:nvCxnSpPr>
        <p:spPr>
          <a:xfrm>
            <a:off x="1522706" y="4159518"/>
            <a:ext cx="210213" cy="3337"/>
          </a:xfrm>
          <a:prstGeom prst="straightConnector1">
            <a:avLst/>
          </a:prstGeom>
          <a:solidFill>
            <a:schemeClr val="bg1"/>
          </a:solidFill>
          <a:ln>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21" name="Rectangle 220">
            <a:extLst>
              <a:ext uri="{FF2B5EF4-FFF2-40B4-BE49-F238E27FC236}">
                <a16:creationId xmlns:a16="http://schemas.microsoft.com/office/drawing/2014/main" id="{9F4BE306-2B7C-4020-A27A-5B46C8BFE997}"/>
              </a:ext>
            </a:extLst>
          </p:cNvPr>
          <p:cNvSpPr/>
          <p:nvPr/>
        </p:nvSpPr>
        <p:spPr>
          <a:xfrm>
            <a:off x="2082794" y="2808708"/>
            <a:ext cx="854299" cy="44646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TWG</a:t>
            </a:r>
          </a:p>
        </p:txBody>
      </p:sp>
      <p:cxnSp>
        <p:nvCxnSpPr>
          <p:cNvPr id="103" name="Straight Connector 102">
            <a:extLst>
              <a:ext uri="{FF2B5EF4-FFF2-40B4-BE49-F238E27FC236}">
                <a16:creationId xmlns:a16="http://schemas.microsoft.com/office/drawing/2014/main" id="{C0F296F0-327C-41F9-AA5C-8BC177B7B525}"/>
              </a:ext>
            </a:extLst>
          </p:cNvPr>
          <p:cNvCxnSpPr>
            <a:stCxn id="221" idx="2"/>
            <a:endCxn id="58" idx="0"/>
          </p:cNvCxnSpPr>
          <p:nvPr/>
        </p:nvCxnSpPr>
        <p:spPr>
          <a:xfrm>
            <a:off x="2509944" y="3255176"/>
            <a:ext cx="1" cy="370233"/>
          </a:xfrm>
          <a:prstGeom prst="lin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
        <p:nvSpPr>
          <p:cNvPr id="119" name="Rectangle: Rounded Corners 118">
            <a:extLst>
              <a:ext uri="{FF2B5EF4-FFF2-40B4-BE49-F238E27FC236}">
                <a16:creationId xmlns:a16="http://schemas.microsoft.com/office/drawing/2014/main" id="{6525EA71-067F-4C7C-867B-41FC5D4B363A}"/>
              </a:ext>
            </a:extLst>
          </p:cNvPr>
          <p:cNvSpPr/>
          <p:nvPr/>
        </p:nvSpPr>
        <p:spPr>
          <a:xfrm>
            <a:off x="552176" y="4912932"/>
            <a:ext cx="1086679" cy="84734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2060"/>
                </a:solidFill>
              </a:rPr>
              <a:t>TAM (ATOS)</a:t>
            </a:r>
          </a:p>
        </p:txBody>
      </p:sp>
      <p:cxnSp>
        <p:nvCxnSpPr>
          <p:cNvPr id="131" name="Straight Connector 130">
            <a:extLst>
              <a:ext uri="{FF2B5EF4-FFF2-40B4-BE49-F238E27FC236}">
                <a16:creationId xmlns:a16="http://schemas.microsoft.com/office/drawing/2014/main" id="{FFC4824E-9EE5-4D69-BDD7-3477C230A1AB}"/>
              </a:ext>
            </a:extLst>
          </p:cNvPr>
          <p:cNvCxnSpPr>
            <a:stCxn id="182" idx="2"/>
            <a:endCxn id="119" idx="0"/>
          </p:cNvCxnSpPr>
          <p:nvPr/>
        </p:nvCxnSpPr>
        <p:spPr>
          <a:xfrm flipH="1">
            <a:off x="1095516" y="4382752"/>
            <a:ext cx="41" cy="530180"/>
          </a:xfrm>
          <a:prstGeom prst="line">
            <a:avLst/>
          </a:prstGeom>
          <a:solidFill>
            <a:schemeClr val="bg1"/>
          </a:solidFill>
          <a:ln>
            <a:solidFill>
              <a:srgbClr val="002060"/>
            </a:solidFill>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851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D770-E560-4AF1-AC2A-77468DB176C0}"/>
              </a:ext>
            </a:extLst>
          </p:cNvPr>
          <p:cNvSpPr>
            <a:spLocks noGrp="1"/>
          </p:cNvSpPr>
          <p:nvPr>
            <p:ph type="ctrTitle"/>
          </p:nvPr>
        </p:nvSpPr>
        <p:spPr/>
        <p:txBody>
          <a:bodyPr/>
          <a:lstStyle/>
          <a:p>
            <a:r>
              <a:rPr lang="en-GB" dirty="0"/>
              <a:t>Security, lawfulness and diligence</a:t>
            </a:r>
          </a:p>
        </p:txBody>
      </p:sp>
      <p:sp>
        <p:nvSpPr>
          <p:cNvPr id="3" name="Content Placeholder 2">
            <a:extLst>
              <a:ext uri="{FF2B5EF4-FFF2-40B4-BE49-F238E27FC236}">
                <a16:creationId xmlns:a16="http://schemas.microsoft.com/office/drawing/2014/main" id="{12DD033A-5447-49D5-8835-4049766FD6AB}"/>
              </a:ext>
            </a:extLst>
          </p:cNvPr>
          <p:cNvSpPr>
            <a:spLocks noGrp="1"/>
          </p:cNvSpPr>
          <p:nvPr>
            <p:ph sz="quarter" idx="10"/>
          </p:nvPr>
        </p:nvSpPr>
        <p:spPr/>
        <p:txBody>
          <a:bodyPr>
            <a:normAutofit fontScale="70000" lnSpcReduction="20000"/>
          </a:bodyPr>
          <a:lstStyle/>
          <a:p>
            <a:pPr marL="0" indent="0">
              <a:buNone/>
            </a:pPr>
            <a:r>
              <a:rPr lang="en-GB" sz="1800" i="1" dirty="0">
                <a:effectLst/>
                <a:latin typeface="Calibri" panose="020F0502020204030204" pitchFamily="34" charset="0"/>
                <a:ea typeface="Calibri" panose="020F0502020204030204" pitchFamily="34" charset="0"/>
              </a:rPr>
              <a:t>This DE4A Wiki is created, hosted and maintained by and on behalf of the members of the DE4A consortium (see </a:t>
            </a:r>
            <a:r>
              <a:rPr lang="en-GB" sz="1800" i="1" u="sng" dirty="0">
                <a:solidFill>
                  <a:srgbClr val="0563C1"/>
                </a:solidFill>
                <a:effectLst/>
                <a:latin typeface="Calibri" panose="020F0502020204030204" pitchFamily="34" charset="0"/>
                <a:ea typeface="Calibri" panose="020F0502020204030204" pitchFamily="34" charset="0"/>
                <a:hlinkClick r:id="rId2"/>
              </a:rPr>
              <a:t>https://www.de4a.eu/consortium</a:t>
            </a:r>
            <a:r>
              <a:rPr lang="en-GB" sz="1800" i="1" dirty="0">
                <a:effectLst/>
                <a:latin typeface="Calibri" panose="020F0502020204030204" pitchFamily="34" charset="0"/>
                <a:ea typeface="Calibri" panose="020F0502020204030204" pitchFamily="34" charset="0"/>
              </a:rPr>
              <a:t>). All contents are provided in good faith by persons supporting this consortium, with the common objective of furthering the progress of the DE4A project. </a:t>
            </a:r>
            <a:endParaRPr lang="en-GB" sz="1800" dirty="0">
              <a:effectLst/>
              <a:latin typeface="Calibri" panose="020F0502020204030204" pitchFamily="34" charset="0"/>
              <a:ea typeface="Calibri" panose="020F0502020204030204" pitchFamily="34" charset="0"/>
            </a:endParaRPr>
          </a:p>
          <a:p>
            <a:pPr marL="0" indent="0">
              <a:buNone/>
            </a:pPr>
            <a:r>
              <a:rPr lang="en-GB" sz="1800" i="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i="1" dirty="0">
                <a:effectLst/>
                <a:latin typeface="Calibri" panose="020F0502020204030204" pitchFamily="34" charset="0"/>
                <a:ea typeface="Calibri" panose="020F0502020204030204" pitchFamily="34" charset="0"/>
              </a:rPr>
              <a:t>Anyone with appropriate credentials may choose to add or edit contents of the DE4A Wiki. Any contributions to the content remain owned by the respective contributor(s), but by submitting any contents, you explicitly authorise the DE4A consortium to publish and disseminate the contents via the Wiki. Furthermore, you authorise the members of the DE4A consortium to use your contents for any purposes (including usage outside of this Wiki) that would benefit the execution of the DE4A project. </a:t>
            </a:r>
            <a:r>
              <a:rPr lang="en-GB" sz="1800" b="1" i="1" dirty="0">
                <a:effectLst/>
                <a:latin typeface="Calibri" panose="020F0502020204030204" pitchFamily="34" charset="0"/>
                <a:ea typeface="Calibri" panose="020F0502020204030204" pitchFamily="34" charset="0"/>
              </a:rPr>
              <a:t>Each contributor should apply reasonable care to verify that their contributions are likely to contribute to the progress of the DE4A project</a:t>
            </a:r>
            <a:r>
              <a:rPr lang="en-GB" sz="1800" i="1" dirty="0">
                <a:effectLst/>
                <a:latin typeface="Calibri" panose="020F0502020204030204" pitchFamily="34" charset="0"/>
                <a:ea typeface="Calibri" panose="020F0502020204030204" pitchFamily="34" charset="0"/>
              </a:rPr>
              <a:t>, given the expertise and knowledge of the contributor and the state of the project. In case of doubts on this point, the contributor should take care to communicate any applicable constraints or reservations in the contribution. </a:t>
            </a:r>
            <a:r>
              <a:rPr lang="en-GB" sz="1800" b="1" i="1" dirty="0">
                <a:effectLst/>
                <a:latin typeface="Calibri" panose="020F0502020204030204" pitchFamily="34" charset="0"/>
                <a:ea typeface="Calibri" panose="020F0502020204030204" pitchFamily="34" charset="0"/>
              </a:rPr>
              <a:t>Each contributor is responsible for ensuring that their individual contributions are lawful,</a:t>
            </a:r>
            <a:r>
              <a:rPr lang="en-GB" sz="1800" i="1" dirty="0">
                <a:effectLst/>
                <a:latin typeface="Calibri" panose="020F0502020204030204" pitchFamily="34" charset="0"/>
                <a:ea typeface="Calibri" panose="020F0502020204030204" pitchFamily="34" charset="0"/>
              </a:rPr>
              <a:t> including but not limited to ensuring that contributions do not violate any third party intellectual property rights. </a:t>
            </a:r>
            <a:endParaRPr lang="en-GB" sz="1800" dirty="0">
              <a:effectLst/>
              <a:latin typeface="Calibri" panose="020F0502020204030204" pitchFamily="34" charset="0"/>
              <a:ea typeface="Calibri" panose="020F0502020204030204" pitchFamily="34" charset="0"/>
            </a:endParaRPr>
          </a:p>
          <a:p>
            <a:pPr marL="0" indent="0">
              <a:buNone/>
            </a:pPr>
            <a:r>
              <a:rPr lang="en-GB" sz="1800" i="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i="1" dirty="0">
                <a:effectLst/>
                <a:latin typeface="Calibri" panose="020F0502020204030204" pitchFamily="34" charset="0"/>
                <a:ea typeface="Calibri" panose="020F0502020204030204" pitchFamily="34" charset="0"/>
              </a:rPr>
              <a:t>Irrespective of the above, contents are provided purely on an ‘as is’ basis, without any guarantees of accuracy, completeness or usability for any particular purpose. Contents do not necessarily reflect a consensus or a shared position of the DE4A consortium as a whole, nor even of any individual member. </a:t>
            </a:r>
            <a:r>
              <a:rPr lang="en-GB" sz="1800" b="1" i="1" dirty="0">
                <a:effectLst/>
                <a:latin typeface="Calibri" panose="020F0502020204030204" pitchFamily="34" charset="0"/>
                <a:ea typeface="Calibri" panose="020F0502020204030204" pitchFamily="34" charset="0"/>
              </a:rPr>
              <a:t>Anyone who decides to rely on the contents of the DE4A Wiki for any reason or purpose should apply their own diligence</a:t>
            </a:r>
            <a:r>
              <a:rPr lang="en-GB" sz="1800" i="1" dirty="0">
                <a:effectLst/>
                <a:latin typeface="Calibri" panose="020F0502020204030204" pitchFamily="34" charset="0"/>
                <a:ea typeface="Calibri" panose="020F0502020204030204" pitchFamily="34" charset="0"/>
              </a:rPr>
              <a:t>, and assumes full and exclusive responsibility and liability for any consequences of their reliance on the contents. No assurances are provided with respect to the contents, neither explicitly nor implied.</a:t>
            </a:r>
            <a:endParaRPr lang="en-GB" dirty="0"/>
          </a:p>
        </p:txBody>
      </p:sp>
      <p:sp>
        <p:nvSpPr>
          <p:cNvPr id="4" name="Content Placeholder 3">
            <a:extLst>
              <a:ext uri="{FF2B5EF4-FFF2-40B4-BE49-F238E27FC236}">
                <a16:creationId xmlns:a16="http://schemas.microsoft.com/office/drawing/2014/main" id="{0C79426B-89F8-42B1-A589-F37581A68A13}"/>
              </a:ext>
            </a:extLst>
          </p:cNvPr>
          <p:cNvSpPr>
            <a:spLocks noGrp="1"/>
          </p:cNvSpPr>
          <p:nvPr>
            <p:ph sz="quarter" idx="11"/>
          </p:nvPr>
        </p:nvSpPr>
        <p:spPr/>
        <p:txBody>
          <a:bodyPr>
            <a:normAutofit/>
          </a:bodyPr>
          <a:lstStyle/>
          <a:p>
            <a:pPr marL="0" indent="0">
              <a:buNone/>
            </a:pPr>
            <a:r>
              <a:rPr lang="en-GB" dirty="0"/>
              <a:t>Information at the physical level of abstraction (one element in the model represents one object in reality) van be security relevant.</a:t>
            </a:r>
          </a:p>
          <a:p>
            <a:r>
              <a:rPr lang="en-GB" dirty="0"/>
              <a:t>Network addresses and certificates, for example, can be meaningful at this level.</a:t>
            </a:r>
          </a:p>
          <a:p>
            <a:r>
              <a:rPr lang="en-GB" dirty="0"/>
              <a:t>Please collect security relevant information (e.g.: </a:t>
            </a:r>
            <a:r>
              <a:rPr lang="en-GB" dirty="0" err="1"/>
              <a:t>adresslists</a:t>
            </a:r>
            <a:r>
              <a:rPr lang="en-GB" dirty="0"/>
              <a:t>, certificates, personal data of real pilot participants etc.) in separate lists, stored on </a:t>
            </a:r>
            <a:r>
              <a:rPr lang="en-GB" dirty="0" err="1"/>
              <a:t>OwnCloud</a:t>
            </a:r>
            <a:r>
              <a:rPr lang="en-GB" dirty="0"/>
              <a:t>.</a:t>
            </a:r>
          </a:p>
          <a:p>
            <a:r>
              <a:rPr lang="en-GB" dirty="0"/>
              <a:t>Please link to </a:t>
            </a:r>
            <a:r>
              <a:rPr lang="en-GB" dirty="0" err="1"/>
              <a:t>OwnCloud</a:t>
            </a:r>
            <a:r>
              <a:rPr lang="en-GB" dirty="0"/>
              <a:t> only to such security-relevant information and </a:t>
            </a:r>
            <a:r>
              <a:rPr lang="en-GB" i="1" dirty="0"/>
              <a:t>make it explicit in the Wiki that this link leads to a restricted site!</a:t>
            </a:r>
          </a:p>
          <a:p>
            <a:endParaRPr lang="en-GB" i="1" dirty="0"/>
          </a:p>
          <a:p>
            <a:pPr marL="0" indent="0">
              <a:buNone/>
            </a:pPr>
            <a:r>
              <a:rPr lang="en-GB" sz="2400" b="1" i="1" dirty="0">
                <a:solidFill>
                  <a:srgbClr val="0070C0"/>
                </a:solidFill>
              </a:rPr>
              <a:t>The Wiki is planned to be publicly available</a:t>
            </a:r>
          </a:p>
        </p:txBody>
      </p:sp>
    </p:spTree>
    <p:extLst>
      <p:ext uri="{BB962C8B-B14F-4D97-AF65-F5344CB8AC3E}">
        <p14:creationId xmlns:p14="http://schemas.microsoft.com/office/powerpoint/2010/main" val="104291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D8724C-8085-4F68-A76D-F35C05B9DD0D}"/>
              </a:ext>
            </a:extLst>
          </p:cNvPr>
          <p:cNvSpPr>
            <a:spLocks noGrp="1"/>
          </p:cNvSpPr>
          <p:nvPr>
            <p:ph type="title"/>
          </p:nvPr>
        </p:nvSpPr>
        <p:spPr/>
        <p:txBody>
          <a:bodyPr/>
          <a:lstStyle/>
          <a:p>
            <a:r>
              <a:rPr lang="en-US" dirty="0"/>
              <a:t>Contents</a:t>
            </a:r>
            <a:endParaRPr lang="en-NL" dirty="0"/>
          </a:p>
        </p:txBody>
      </p:sp>
      <p:sp>
        <p:nvSpPr>
          <p:cNvPr id="3" name="Subtitle 2">
            <a:extLst>
              <a:ext uri="{FF2B5EF4-FFF2-40B4-BE49-F238E27FC236}">
                <a16:creationId xmlns:a16="http://schemas.microsoft.com/office/drawing/2014/main" id="{02A5E8DB-E5ED-4658-9421-F52D2633DF96}"/>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GB" dirty="0"/>
              <a:t>Introduction to deliverable D2.6 Toolbox Framework</a:t>
            </a:r>
          </a:p>
          <a:p>
            <a:pPr marL="457200" indent="-457200">
              <a:buFont typeface="+mj-lt"/>
              <a:buAutoNum type="arabicPeriod"/>
            </a:pPr>
            <a:r>
              <a:rPr lang="en-GB" dirty="0"/>
              <a:t>Walkthrough of the DE4A wiki</a:t>
            </a:r>
          </a:p>
          <a:p>
            <a:pPr marL="457200" indent="-457200">
              <a:buFont typeface="+mj-lt"/>
              <a:buAutoNum type="arabicPeriod"/>
            </a:pPr>
            <a:r>
              <a:rPr lang="en-GB" dirty="0"/>
              <a:t>Getting started with </a:t>
            </a:r>
            <a:r>
              <a:rPr lang="en-GB" dirty="0" err="1"/>
              <a:t>Mediawiki</a:t>
            </a:r>
            <a:endParaRPr lang="en-GB" dirty="0"/>
          </a:p>
        </p:txBody>
      </p:sp>
    </p:spTree>
    <p:extLst>
      <p:ext uri="{BB962C8B-B14F-4D97-AF65-F5344CB8AC3E}">
        <p14:creationId xmlns:p14="http://schemas.microsoft.com/office/powerpoint/2010/main" val="76456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AC27-F1D5-4851-B8F3-7339A9CC22A9}"/>
              </a:ext>
            </a:extLst>
          </p:cNvPr>
          <p:cNvSpPr>
            <a:spLocks noGrp="1"/>
          </p:cNvSpPr>
          <p:nvPr>
            <p:ph type="title"/>
          </p:nvPr>
        </p:nvSpPr>
        <p:spPr/>
        <p:txBody>
          <a:bodyPr>
            <a:normAutofit/>
          </a:bodyPr>
          <a:lstStyle/>
          <a:p>
            <a:r>
              <a:rPr lang="en-GB" dirty="0"/>
              <a:t>Walkthrough of the DE4A wiki</a:t>
            </a:r>
          </a:p>
        </p:txBody>
      </p:sp>
      <p:pic>
        <p:nvPicPr>
          <p:cNvPr id="5" name="Content Placeholder 4">
            <a:extLst>
              <a:ext uri="{FF2B5EF4-FFF2-40B4-BE49-F238E27FC236}">
                <a16:creationId xmlns:a16="http://schemas.microsoft.com/office/drawing/2014/main" id="{EA291979-E217-43E4-92A7-289F5E0C383A}"/>
              </a:ext>
            </a:extLst>
          </p:cNvPr>
          <p:cNvPicPr>
            <a:picLocks noGrp="1" noChangeAspect="1"/>
          </p:cNvPicPr>
          <p:nvPr>
            <p:ph idx="1"/>
          </p:nvPr>
        </p:nvPicPr>
        <p:blipFill>
          <a:blip r:embed="rId2"/>
          <a:stretch>
            <a:fillRect/>
          </a:stretch>
        </p:blipFill>
        <p:spPr>
          <a:xfrm>
            <a:off x="397495" y="1348971"/>
            <a:ext cx="8032796" cy="4783138"/>
          </a:xfrm>
        </p:spPr>
      </p:pic>
    </p:spTree>
    <p:extLst>
      <p:ext uri="{BB962C8B-B14F-4D97-AF65-F5344CB8AC3E}">
        <p14:creationId xmlns:p14="http://schemas.microsoft.com/office/powerpoint/2010/main" val="181760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D8724C-8085-4F68-A76D-F35C05B9DD0D}"/>
              </a:ext>
            </a:extLst>
          </p:cNvPr>
          <p:cNvSpPr>
            <a:spLocks noGrp="1"/>
          </p:cNvSpPr>
          <p:nvPr>
            <p:ph type="title"/>
          </p:nvPr>
        </p:nvSpPr>
        <p:spPr/>
        <p:txBody>
          <a:bodyPr/>
          <a:lstStyle/>
          <a:p>
            <a:r>
              <a:rPr lang="en-US" dirty="0"/>
              <a:t>Contents</a:t>
            </a:r>
            <a:endParaRPr lang="en-NL" dirty="0"/>
          </a:p>
        </p:txBody>
      </p:sp>
      <p:sp>
        <p:nvSpPr>
          <p:cNvPr id="3" name="Subtitle 2">
            <a:extLst>
              <a:ext uri="{FF2B5EF4-FFF2-40B4-BE49-F238E27FC236}">
                <a16:creationId xmlns:a16="http://schemas.microsoft.com/office/drawing/2014/main" id="{02A5E8DB-E5ED-4658-9421-F52D2633DF96}"/>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GB" dirty="0"/>
              <a:t>Introduction to deliverable D2.6 Toolbox Framework</a:t>
            </a:r>
          </a:p>
          <a:p>
            <a:pPr marL="457200" indent="-457200">
              <a:buFont typeface="+mj-lt"/>
              <a:buAutoNum type="arabicPeriod"/>
            </a:pPr>
            <a:r>
              <a:rPr lang="en-GB" dirty="0"/>
              <a:t>Walkthrough of the DE4A wiki</a:t>
            </a:r>
          </a:p>
          <a:p>
            <a:pPr marL="457200" indent="-457200">
              <a:buFont typeface="+mj-lt"/>
              <a:buAutoNum type="arabicPeriod"/>
            </a:pPr>
            <a:r>
              <a:rPr lang="en-GB" dirty="0"/>
              <a:t>Getting started with </a:t>
            </a:r>
            <a:r>
              <a:rPr lang="en-GB" dirty="0" err="1"/>
              <a:t>Mediawiki</a:t>
            </a:r>
            <a:endParaRPr lang="en-GB" dirty="0"/>
          </a:p>
          <a:p>
            <a:pPr marL="893763" lvl="1" indent="-441325"/>
            <a:r>
              <a:rPr lang="en-GB" sz="1600" dirty="0"/>
              <a:t>Where to start?</a:t>
            </a:r>
          </a:p>
          <a:p>
            <a:pPr marL="893763" lvl="1" indent="-441325"/>
            <a:r>
              <a:rPr lang="en-GB" sz="1600" dirty="0"/>
              <a:t>Ground rules</a:t>
            </a:r>
          </a:p>
          <a:p>
            <a:pPr marL="893763" lvl="1" indent="-441325"/>
            <a:r>
              <a:rPr lang="en-GB" sz="1600" dirty="0"/>
              <a:t>Creating pages and structuring them</a:t>
            </a:r>
          </a:p>
          <a:p>
            <a:pPr marL="893763" lvl="1" indent="-441325"/>
            <a:r>
              <a:rPr lang="en-GB" sz="1600" dirty="0"/>
              <a:t>Visual or source editing</a:t>
            </a:r>
          </a:p>
          <a:p>
            <a:pPr marL="893763" lvl="1" indent="-441325"/>
            <a:r>
              <a:rPr lang="en-GB" sz="1600" dirty="0"/>
              <a:t>(wiki)links</a:t>
            </a:r>
          </a:p>
          <a:p>
            <a:pPr marL="893763" lvl="1" indent="-441325"/>
            <a:r>
              <a:rPr lang="en-GB" sz="1600" dirty="0"/>
              <a:t>Files and images</a:t>
            </a:r>
          </a:p>
          <a:p>
            <a:pPr marL="893763" lvl="1" indent="-441325"/>
            <a:r>
              <a:rPr lang="en-GB" sz="1600" dirty="0"/>
              <a:t>Special Pages</a:t>
            </a:r>
          </a:p>
        </p:txBody>
      </p:sp>
    </p:spTree>
    <p:extLst>
      <p:ext uri="{BB962C8B-B14F-4D97-AF65-F5344CB8AC3E}">
        <p14:creationId xmlns:p14="http://schemas.microsoft.com/office/powerpoint/2010/main" val="391323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EB9D-7B43-4B25-967A-50EA3522AE5A}"/>
              </a:ext>
            </a:extLst>
          </p:cNvPr>
          <p:cNvSpPr>
            <a:spLocks noGrp="1"/>
          </p:cNvSpPr>
          <p:nvPr>
            <p:ph type="title"/>
          </p:nvPr>
        </p:nvSpPr>
        <p:spPr/>
        <p:txBody>
          <a:bodyPr/>
          <a:lstStyle/>
          <a:p>
            <a:r>
              <a:rPr lang="en-US" dirty="0"/>
              <a:t>Where to start? First, via framework structure</a:t>
            </a:r>
            <a:endParaRPr lang="en-NL" dirty="0"/>
          </a:p>
        </p:txBody>
      </p:sp>
      <p:pic>
        <p:nvPicPr>
          <p:cNvPr id="5" name="Content Placeholder 4">
            <a:extLst>
              <a:ext uri="{FF2B5EF4-FFF2-40B4-BE49-F238E27FC236}">
                <a16:creationId xmlns:a16="http://schemas.microsoft.com/office/drawing/2014/main" id="{91BC1CA5-F011-4DB4-BD6E-7770161D042C}"/>
              </a:ext>
            </a:extLst>
          </p:cNvPr>
          <p:cNvPicPr>
            <a:picLocks noGrp="1" noChangeAspect="1"/>
          </p:cNvPicPr>
          <p:nvPr>
            <p:ph idx="1"/>
          </p:nvPr>
        </p:nvPicPr>
        <p:blipFill>
          <a:blip r:embed="rId2"/>
          <a:stretch>
            <a:fillRect/>
          </a:stretch>
        </p:blipFill>
        <p:spPr>
          <a:xfrm>
            <a:off x="396875" y="1844272"/>
            <a:ext cx="10982325" cy="4091794"/>
          </a:xfrm>
        </p:spPr>
      </p:pic>
      <p:sp>
        <p:nvSpPr>
          <p:cNvPr id="6" name="Oval 5">
            <a:extLst>
              <a:ext uri="{FF2B5EF4-FFF2-40B4-BE49-F238E27FC236}">
                <a16:creationId xmlns:a16="http://schemas.microsoft.com/office/drawing/2014/main" id="{0F5C3EDF-8411-4C9E-8429-67555FDE4EC9}"/>
              </a:ext>
            </a:extLst>
          </p:cNvPr>
          <p:cNvSpPr/>
          <p:nvPr/>
        </p:nvSpPr>
        <p:spPr>
          <a:xfrm>
            <a:off x="7928810" y="2815389"/>
            <a:ext cx="1852863" cy="721895"/>
          </a:xfrm>
          <a:prstGeom prst="ellipse">
            <a:avLst/>
          </a:prstGeom>
          <a:solidFill>
            <a:schemeClr val="accent4">
              <a:alpha val="10196"/>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Oval 6">
            <a:extLst>
              <a:ext uri="{FF2B5EF4-FFF2-40B4-BE49-F238E27FC236}">
                <a16:creationId xmlns:a16="http://schemas.microsoft.com/office/drawing/2014/main" id="{78CBFDF0-241E-4FD7-B860-DC9F2E674FBC}"/>
              </a:ext>
            </a:extLst>
          </p:cNvPr>
          <p:cNvSpPr/>
          <p:nvPr/>
        </p:nvSpPr>
        <p:spPr>
          <a:xfrm>
            <a:off x="2149641" y="2815389"/>
            <a:ext cx="1852863" cy="721895"/>
          </a:xfrm>
          <a:prstGeom prst="ellipse">
            <a:avLst/>
          </a:prstGeom>
          <a:solidFill>
            <a:schemeClr val="accent4">
              <a:alpha val="10196"/>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2" name="Connector: Curved 11">
            <a:extLst>
              <a:ext uri="{FF2B5EF4-FFF2-40B4-BE49-F238E27FC236}">
                <a16:creationId xmlns:a16="http://schemas.microsoft.com/office/drawing/2014/main" id="{DC0C60BC-CE42-4574-990C-882E0720CE3F}"/>
              </a:ext>
            </a:extLst>
          </p:cNvPr>
          <p:cNvCxnSpPr>
            <a:stCxn id="7" idx="0"/>
            <a:endCxn id="6" idx="0"/>
          </p:cNvCxnSpPr>
          <p:nvPr/>
        </p:nvCxnSpPr>
        <p:spPr>
          <a:xfrm rot="5400000" flipH="1" flipV="1">
            <a:off x="5965657" y="-74195"/>
            <a:ext cx="12700" cy="5779169"/>
          </a:xfrm>
          <a:prstGeom prst="curvedConnector3">
            <a:avLst>
              <a:gd name="adj1" fmla="val 11463157"/>
            </a:avLst>
          </a:prstGeom>
          <a:ln w="190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792BB3F-3177-4F18-88FF-39F8FF5D78FA}"/>
              </a:ext>
            </a:extLst>
          </p:cNvPr>
          <p:cNvSpPr/>
          <p:nvPr/>
        </p:nvSpPr>
        <p:spPr>
          <a:xfrm>
            <a:off x="7928811" y="3543635"/>
            <a:ext cx="1491916" cy="1123518"/>
          </a:xfrm>
          <a:prstGeom prst="ellipse">
            <a:avLst/>
          </a:prstGeom>
          <a:solidFill>
            <a:schemeClr val="accent2">
              <a:alpha val="10196"/>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Oval 14">
            <a:extLst>
              <a:ext uri="{FF2B5EF4-FFF2-40B4-BE49-F238E27FC236}">
                <a16:creationId xmlns:a16="http://schemas.microsoft.com/office/drawing/2014/main" id="{63153C8D-96F7-4156-958C-2C01B957F235}"/>
              </a:ext>
            </a:extLst>
          </p:cNvPr>
          <p:cNvSpPr/>
          <p:nvPr/>
        </p:nvSpPr>
        <p:spPr>
          <a:xfrm>
            <a:off x="950494" y="3946358"/>
            <a:ext cx="4704347" cy="522948"/>
          </a:xfrm>
          <a:prstGeom prst="ellipse">
            <a:avLst/>
          </a:prstGeom>
          <a:solidFill>
            <a:schemeClr val="accent2">
              <a:alpha val="10196"/>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1" name="Connector: Curved 20">
            <a:extLst>
              <a:ext uri="{FF2B5EF4-FFF2-40B4-BE49-F238E27FC236}">
                <a16:creationId xmlns:a16="http://schemas.microsoft.com/office/drawing/2014/main" id="{E60000E7-F280-493F-B38C-0AD6AA8E76A6}"/>
              </a:ext>
            </a:extLst>
          </p:cNvPr>
          <p:cNvCxnSpPr>
            <a:stCxn id="14" idx="1"/>
            <a:endCxn id="15" idx="7"/>
          </p:cNvCxnSpPr>
          <p:nvPr/>
        </p:nvCxnSpPr>
        <p:spPr>
          <a:xfrm rot="16200000" flipH="1" flipV="1">
            <a:off x="6399215" y="2274860"/>
            <a:ext cx="314772" cy="3181392"/>
          </a:xfrm>
          <a:prstGeom prst="curvedConnector3">
            <a:avLst>
              <a:gd name="adj1" fmla="val -124895"/>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165F8A9-60DC-4543-805E-964D1781F30A}"/>
              </a:ext>
            </a:extLst>
          </p:cNvPr>
          <p:cNvSpPr/>
          <p:nvPr/>
        </p:nvSpPr>
        <p:spPr>
          <a:xfrm>
            <a:off x="6448926" y="4105394"/>
            <a:ext cx="1580151" cy="1123518"/>
          </a:xfrm>
          <a:prstGeom prst="ellipse">
            <a:avLst/>
          </a:prstGeom>
          <a:solidFill>
            <a:schemeClr val="accent3">
              <a:alpha val="10196"/>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Oval 22">
            <a:extLst>
              <a:ext uri="{FF2B5EF4-FFF2-40B4-BE49-F238E27FC236}">
                <a16:creationId xmlns:a16="http://schemas.microsoft.com/office/drawing/2014/main" id="{F14AAEA4-FC82-49D6-96BF-F501075BC3CD}"/>
              </a:ext>
            </a:extLst>
          </p:cNvPr>
          <p:cNvSpPr/>
          <p:nvPr/>
        </p:nvSpPr>
        <p:spPr>
          <a:xfrm>
            <a:off x="812800" y="4707495"/>
            <a:ext cx="1580151" cy="1123518"/>
          </a:xfrm>
          <a:prstGeom prst="ellipse">
            <a:avLst/>
          </a:prstGeom>
          <a:solidFill>
            <a:schemeClr val="accent3">
              <a:alpha val="10196"/>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Connector: Curved 24">
            <a:extLst>
              <a:ext uri="{FF2B5EF4-FFF2-40B4-BE49-F238E27FC236}">
                <a16:creationId xmlns:a16="http://schemas.microsoft.com/office/drawing/2014/main" id="{6A234DF0-CB3C-4D53-81C8-8357BE97C372}"/>
              </a:ext>
            </a:extLst>
          </p:cNvPr>
          <p:cNvCxnSpPr>
            <a:stCxn id="22" idx="3"/>
            <a:endCxn id="23" idx="5"/>
          </p:cNvCxnSpPr>
          <p:nvPr/>
        </p:nvCxnSpPr>
        <p:spPr>
          <a:xfrm rot="5400000">
            <a:off x="4119889" y="3106032"/>
            <a:ext cx="602101" cy="4518791"/>
          </a:xfrm>
          <a:prstGeom prst="curvedConnector3">
            <a:avLst>
              <a:gd name="adj1" fmla="val 165294"/>
            </a:avLst>
          </a:prstGeom>
          <a:ln w="28575">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7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3B43-025D-423A-A48B-458883CA5A73}"/>
              </a:ext>
            </a:extLst>
          </p:cNvPr>
          <p:cNvSpPr>
            <a:spLocks noGrp="1"/>
          </p:cNvSpPr>
          <p:nvPr>
            <p:ph type="title"/>
          </p:nvPr>
        </p:nvSpPr>
        <p:spPr/>
        <p:txBody>
          <a:bodyPr/>
          <a:lstStyle/>
          <a:p>
            <a:r>
              <a:rPr lang="en-US" dirty="0"/>
              <a:t>Where to start? Second, via search bar </a:t>
            </a:r>
            <a:endParaRPr lang="en-NL" dirty="0"/>
          </a:p>
        </p:txBody>
      </p:sp>
      <p:pic>
        <p:nvPicPr>
          <p:cNvPr id="5" name="Content Placeholder 4">
            <a:extLst>
              <a:ext uri="{FF2B5EF4-FFF2-40B4-BE49-F238E27FC236}">
                <a16:creationId xmlns:a16="http://schemas.microsoft.com/office/drawing/2014/main" id="{FF4DF504-6087-40FB-83C8-C7DDC35B0AA4}"/>
              </a:ext>
            </a:extLst>
          </p:cNvPr>
          <p:cNvPicPr>
            <a:picLocks noGrp="1" noChangeAspect="1"/>
          </p:cNvPicPr>
          <p:nvPr>
            <p:ph idx="1"/>
          </p:nvPr>
        </p:nvPicPr>
        <p:blipFill>
          <a:blip r:embed="rId2"/>
          <a:stretch>
            <a:fillRect/>
          </a:stretch>
        </p:blipFill>
        <p:spPr>
          <a:xfrm>
            <a:off x="397495" y="1572577"/>
            <a:ext cx="10982325" cy="1100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extLst>
              <a:ext uri="{FF2B5EF4-FFF2-40B4-BE49-F238E27FC236}">
                <a16:creationId xmlns:a16="http://schemas.microsoft.com/office/drawing/2014/main" id="{C6338F08-0DD0-4BC0-88A0-1F5AE31251F2}"/>
              </a:ext>
            </a:extLst>
          </p:cNvPr>
          <p:cNvSpPr/>
          <p:nvPr/>
        </p:nvSpPr>
        <p:spPr>
          <a:xfrm>
            <a:off x="8691937" y="1469204"/>
            <a:ext cx="2887038" cy="955497"/>
          </a:xfrm>
          <a:prstGeom prst="ellipse">
            <a:avLst/>
          </a:prstGeom>
          <a:solidFill>
            <a:srgbClr val="4472C4">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3">
            <a:extLst>
              <a:ext uri="{FF2B5EF4-FFF2-40B4-BE49-F238E27FC236}">
                <a16:creationId xmlns:a16="http://schemas.microsoft.com/office/drawing/2014/main" id="{78CA589F-4EAE-4D75-897C-B6E65576BFB5}"/>
              </a:ext>
            </a:extLst>
          </p:cNvPr>
          <p:cNvSpPr/>
          <p:nvPr/>
        </p:nvSpPr>
        <p:spPr>
          <a:xfrm>
            <a:off x="397495" y="3892162"/>
            <a:ext cx="2268570" cy="584775"/>
          </a:xfrm>
          <a:prstGeom prst="rect">
            <a:avLst/>
          </a:prstGeom>
          <a:noFill/>
        </p:spPr>
        <p:txBody>
          <a:bodyPr wrap="none" lIns="91440" tIns="45720" rIns="91440" bIns="45720">
            <a:spAutoFit/>
          </a:bodyPr>
          <a:lstStyle/>
          <a:p>
            <a:pPr algn="ct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“gateway”</a:t>
            </a:r>
          </a:p>
        </p:txBody>
      </p:sp>
      <p:sp>
        <p:nvSpPr>
          <p:cNvPr id="6" name="Rectangle: Beveled 5">
            <a:extLst>
              <a:ext uri="{FF2B5EF4-FFF2-40B4-BE49-F238E27FC236}">
                <a16:creationId xmlns:a16="http://schemas.microsoft.com/office/drawing/2014/main" id="{55BA03BA-B6CF-4390-840A-0263E15A78DB}"/>
              </a:ext>
            </a:extLst>
          </p:cNvPr>
          <p:cNvSpPr/>
          <p:nvPr/>
        </p:nvSpPr>
        <p:spPr>
          <a:xfrm>
            <a:off x="3404170" y="3429000"/>
            <a:ext cx="3397321" cy="547099"/>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Create “Gateway” page?</a:t>
            </a:r>
            <a:endParaRPr lang="en-NL" dirty="0"/>
          </a:p>
        </p:txBody>
      </p:sp>
      <p:pic>
        <p:nvPicPr>
          <p:cNvPr id="8" name="Picture 7">
            <a:extLst>
              <a:ext uri="{FF2B5EF4-FFF2-40B4-BE49-F238E27FC236}">
                <a16:creationId xmlns:a16="http://schemas.microsoft.com/office/drawing/2014/main" id="{AB6F168C-D27C-4332-840F-54BBAD880732}"/>
              </a:ext>
            </a:extLst>
          </p:cNvPr>
          <p:cNvPicPr>
            <a:picLocks noChangeAspect="1"/>
          </p:cNvPicPr>
          <p:nvPr/>
        </p:nvPicPr>
        <p:blipFill>
          <a:blip r:embed="rId3"/>
          <a:stretch>
            <a:fillRect/>
          </a:stretch>
        </p:blipFill>
        <p:spPr>
          <a:xfrm>
            <a:off x="3316710" y="4355325"/>
            <a:ext cx="3619278" cy="584774"/>
          </a:xfrm>
          <a:prstGeom prst="rect">
            <a:avLst/>
          </a:prstGeom>
        </p:spPr>
      </p:pic>
      <p:pic>
        <p:nvPicPr>
          <p:cNvPr id="10" name="Picture 9">
            <a:extLst>
              <a:ext uri="{FF2B5EF4-FFF2-40B4-BE49-F238E27FC236}">
                <a16:creationId xmlns:a16="http://schemas.microsoft.com/office/drawing/2014/main" id="{38E44C53-B8A6-4805-9972-089957FB1A62}"/>
              </a:ext>
            </a:extLst>
          </p:cNvPr>
          <p:cNvPicPr>
            <a:picLocks noChangeAspect="1"/>
          </p:cNvPicPr>
          <p:nvPr/>
        </p:nvPicPr>
        <p:blipFill>
          <a:blip r:embed="rId4"/>
          <a:stretch>
            <a:fillRect/>
          </a:stretch>
        </p:blipFill>
        <p:spPr>
          <a:xfrm>
            <a:off x="3316710" y="5110874"/>
            <a:ext cx="4109353" cy="752859"/>
          </a:xfrm>
          <a:prstGeom prst="rect">
            <a:avLst/>
          </a:prstGeom>
        </p:spPr>
      </p:pic>
      <p:cxnSp>
        <p:nvCxnSpPr>
          <p:cNvPr id="12" name="Connector: Curved 11">
            <a:extLst>
              <a:ext uri="{FF2B5EF4-FFF2-40B4-BE49-F238E27FC236}">
                <a16:creationId xmlns:a16="http://schemas.microsoft.com/office/drawing/2014/main" id="{228D1BC0-0D83-4ACD-9894-5CEFA6BE5B7D}"/>
              </a:ext>
            </a:extLst>
          </p:cNvPr>
          <p:cNvCxnSpPr>
            <a:stCxn id="4" idx="3"/>
            <a:endCxn id="8" idx="1"/>
          </p:cNvCxnSpPr>
          <p:nvPr/>
        </p:nvCxnSpPr>
        <p:spPr>
          <a:xfrm>
            <a:off x="2666065" y="4184550"/>
            <a:ext cx="650645" cy="4631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7696DE47-3626-4E8A-A033-977F9B6BDDF8}"/>
              </a:ext>
            </a:extLst>
          </p:cNvPr>
          <p:cNvCxnSpPr>
            <a:stCxn id="4" idx="3"/>
            <a:endCxn id="10" idx="1"/>
          </p:cNvCxnSpPr>
          <p:nvPr/>
        </p:nvCxnSpPr>
        <p:spPr>
          <a:xfrm>
            <a:off x="2666065" y="4184550"/>
            <a:ext cx="650645" cy="130275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8BC3A8EF-007A-47FB-BA6B-B48103D933F9}"/>
              </a:ext>
            </a:extLst>
          </p:cNvPr>
          <p:cNvCxnSpPr>
            <a:cxnSpLocks/>
            <a:stCxn id="4" idx="3"/>
            <a:endCxn id="6" idx="4"/>
          </p:cNvCxnSpPr>
          <p:nvPr/>
        </p:nvCxnSpPr>
        <p:spPr>
          <a:xfrm flipV="1">
            <a:off x="2666065" y="3702550"/>
            <a:ext cx="738105" cy="4820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2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8D26-39D8-4956-930E-3C1CEBE5459D}"/>
              </a:ext>
            </a:extLst>
          </p:cNvPr>
          <p:cNvSpPr>
            <a:spLocks noGrp="1"/>
          </p:cNvSpPr>
          <p:nvPr>
            <p:ph type="ctrTitle"/>
          </p:nvPr>
        </p:nvSpPr>
        <p:spPr/>
        <p:txBody>
          <a:bodyPr/>
          <a:lstStyle/>
          <a:p>
            <a:r>
              <a:rPr lang="en-US" dirty="0"/>
              <a:t>Ground rules</a:t>
            </a:r>
            <a:endParaRPr lang="en-NL" dirty="0"/>
          </a:p>
        </p:txBody>
      </p:sp>
      <p:sp>
        <p:nvSpPr>
          <p:cNvPr id="4" name="Content Placeholder 3">
            <a:extLst>
              <a:ext uri="{FF2B5EF4-FFF2-40B4-BE49-F238E27FC236}">
                <a16:creationId xmlns:a16="http://schemas.microsoft.com/office/drawing/2014/main" id="{379636BA-8292-41B1-9FC0-E5D4C881F9AF}"/>
              </a:ext>
            </a:extLst>
          </p:cNvPr>
          <p:cNvSpPr>
            <a:spLocks noGrp="1"/>
          </p:cNvSpPr>
          <p:nvPr>
            <p:ph sz="quarter" idx="10"/>
          </p:nvPr>
        </p:nvSpPr>
        <p:spPr/>
        <p:txBody>
          <a:bodyPr>
            <a:normAutofit/>
          </a:bodyPr>
          <a:lstStyle/>
          <a:p>
            <a:pPr marL="0" indent="0">
              <a:buNone/>
            </a:pPr>
            <a:r>
              <a:rPr lang="en-US" sz="3200" b="1" dirty="0">
                <a:solidFill>
                  <a:schemeClr val="accent2"/>
                </a:solidFill>
              </a:rPr>
              <a:t>#1 </a:t>
            </a:r>
            <a:r>
              <a:rPr lang="en-US" sz="3200" dirty="0"/>
              <a:t>Search first!</a:t>
            </a:r>
          </a:p>
          <a:p>
            <a:pPr marL="0" indent="0">
              <a:buNone/>
            </a:pPr>
            <a:endParaRPr lang="en-US" sz="3200" dirty="0"/>
          </a:p>
          <a:p>
            <a:pPr marL="0" indent="0">
              <a:buNone/>
            </a:pPr>
            <a:r>
              <a:rPr lang="en-US" sz="3200" b="1" dirty="0">
                <a:solidFill>
                  <a:schemeClr val="accent2"/>
                </a:solidFill>
              </a:rPr>
              <a:t>#2 </a:t>
            </a:r>
            <a:r>
              <a:rPr lang="en-US" sz="3200" dirty="0"/>
              <a:t>Title Case page names</a:t>
            </a:r>
          </a:p>
          <a:p>
            <a:pPr marL="0" indent="0">
              <a:buNone/>
            </a:pPr>
            <a:endParaRPr lang="en-US" sz="3200" dirty="0"/>
          </a:p>
          <a:p>
            <a:pPr marL="0" indent="0">
              <a:buNone/>
            </a:pPr>
            <a:r>
              <a:rPr lang="en-US" sz="3200" b="1" dirty="0">
                <a:solidFill>
                  <a:schemeClr val="accent2"/>
                </a:solidFill>
              </a:rPr>
              <a:t>#3 </a:t>
            </a:r>
            <a:r>
              <a:rPr lang="en-US" sz="3200" dirty="0"/>
              <a:t>Ask for help </a:t>
            </a:r>
          </a:p>
          <a:p>
            <a:pPr marL="0" indent="0">
              <a:buNone/>
            </a:pPr>
            <a:r>
              <a:rPr lang="en-US" sz="3200" dirty="0"/>
              <a:t>	</a:t>
            </a:r>
            <a:r>
              <a:rPr lang="en-US" sz="2400" dirty="0"/>
              <a:t>- 😊 Alex</a:t>
            </a:r>
          </a:p>
          <a:p>
            <a:pPr marL="0" indent="0">
              <a:buNone/>
            </a:pPr>
            <a:r>
              <a:rPr lang="en-US" sz="2400" dirty="0"/>
              <a:t>	- 😎 Harold</a:t>
            </a:r>
          </a:p>
          <a:p>
            <a:pPr marL="0" indent="0">
              <a:buNone/>
            </a:pPr>
            <a:r>
              <a:rPr lang="en-US" sz="2400" dirty="0"/>
              <a:t>	- 😏 Mavi</a:t>
            </a:r>
            <a:endParaRPr lang="en-NL" sz="2400" dirty="0"/>
          </a:p>
        </p:txBody>
      </p:sp>
      <p:pic>
        <p:nvPicPr>
          <p:cNvPr id="7" name="Content Placeholder 6">
            <a:extLst>
              <a:ext uri="{FF2B5EF4-FFF2-40B4-BE49-F238E27FC236}">
                <a16:creationId xmlns:a16="http://schemas.microsoft.com/office/drawing/2014/main" id="{23389205-D0C7-425C-908E-A9ECCC42C1B5}"/>
              </a:ext>
            </a:extLst>
          </p:cNvPr>
          <p:cNvPicPr>
            <a:picLocks noGrp="1" noChangeAspect="1"/>
          </p:cNvPicPr>
          <p:nvPr>
            <p:ph sz="quarter" idx="11"/>
          </p:nvPr>
        </p:nvPicPr>
        <p:blipFill>
          <a:blip r:embed="rId2"/>
          <a:stretch>
            <a:fillRect/>
          </a:stretch>
        </p:blipFill>
        <p:spPr>
          <a:xfrm>
            <a:off x="1476069" y="1498600"/>
            <a:ext cx="3140686" cy="4783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a:extLst>
              <a:ext uri="{FF2B5EF4-FFF2-40B4-BE49-F238E27FC236}">
                <a16:creationId xmlns:a16="http://schemas.microsoft.com/office/drawing/2014/main" id="{33DFB227-CC57-42DF-AA27-E5BB1ED6B332}"/>
              </a:ext>
            </a:extLst>
          </p:cNvPr>
          <p:cNvSpPr/>
          <p:nvPr/>
        </p:nvSpPr>
        <p:spPr>
          <a:xfrm>
            <a:off x="1124465" y="4448432"/>
            <a:ext cx="1631092" cy="395417"/>
          </a:xfrm>
          <a:prstGeom prst="ellipse">
            <a:avLst/>
          </a:prstGeom>
          <a:solidFill>
            <a:schemeClr val="accent4">
              <a:alpha val="2902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2">
            <a:extLst>
              <a:ext uri="{FF2B5EF4-FFF2-40B4-BE49-F238E27FC236}">
                <a16:creationId xmlns:a16="http://schemas.microsoft.com/office/drawing/2014/main" id="{99EB6D02-22D1-4ADB-B5B7-27185B6D5B02}"/>
              </a:ext>
            </a:extLst>
          </p:cNvPr>
          <p:cNvSpPr/>
          <p:nvPr/>
        </p:nvSpPr>
        <p:spPr>
          <a:xfrm>
            <a:off x="0" y="2913402"/>
            <a:ext cx="1366225" cy="1015663"/>
          </a:xfrm>
          <a:prstGeom prst="rect">
            <a:avLst/>
          </a:prstGeom>
          <a:noFill/>
        </p:spPr>
        <p:txBody>
          <a:bodyPr wrap="square" lIns="91440" tIns="45720" rIns="91440" bIns="45720">
            <a:spAutoFit/>
          </a:bodyPr>
          <a:lstStyle/>
          <a:p>
            <a:pPr algn="ctr"/>
            <a:r>
              <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114300">
                    <a:prstClr val="black"/>
                  </a:innerShdw>
                </a:effectLst>
              </a:rPr>
              <a:t>Open in new tab/ window</a:t>
            </a:r>
          </a:p>
        </p:txBody>
      </p:sp>
      <p:cxnSp>
        <p:nvCxnSpPr>
          <p:cNvPr id="6" name="Connector: Curved 5">
            <a:extLst>
              <a:ext uri="{FF2B5EF4-FFF2-40B4-BE49-F238E27FC236}">
                <a16:creationId xmlns:a16="http://schemas.microsoft.com/office/drawing/2014/main" id="{043A2834-5DC2-4B9A-9C2D-0E4B6F4F9988}"/>
              </a:ext>
            </a:extLst>
          </p:cNvPr>
          <p:cNvCxnSpPr>
            <a:cxnSpLocks/>
            <a:stCxn id="8" idx="2"/>
            <a:endCxn id="3" idx="2"/>
          </p:cNvCxnSpPr>
          <p:nvPr/>
        </p:nvCxnSpPr>
        <p:spPr>
          <a:xfrm rot="10800000">
            <a:off x="683113" y="3929065"/>
            <a:ext cx="441352" cy="717076"/>
          </a:xfrm>
          <a:prstGeom prst="curvedConnector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8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Down 22">
            <a:extLst>
              <a:ext uri="{FF2B5EF4-FFF2-40B4-BE49-F238E27FC236}">
                <a16:creationId xmlns:a16="http://schemas.microsoft.com/office/drawing/2014/main" id="{5D940AEE-51ED-457A-9E02-C11AD54925E4}"/>
              </a:ext>
            </a:extLst>
          </p:cNvPr>
          <p:cNvSpPr/>
          <p:nvPr/>
        </p:nvSpPr>
        <p:spPr>
          <a:xfrm>
            <a:off x="9889956" y="2552419"/>
            <a:ext cx="1389411" cy="1075570"/>
          </a:xfrm>
          <a:prstGeom prst="downArrow">
            <a:avLst>
              <a:gd name="adj1" fmla="val 72515"/>
              <a:gd name="adj2" fmla="val 29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 section headings</a:t>
            </a:r>
            <a:endParaRPr lang="en-NL" sz="1400" dirty="0"/>
          </a:p>
        </p:txBody>
      </p:sp>
      <p:sp>
        <p:nvSpPr>
          <p:cNvPr id="2" name="Title 1">
            <a:extLst>
              <a:ext uri="{FF2B5EF4-FFF2-40B4-BE49-F238E27FC236}">
                <a16:creationId xmlns:a16="http://schemas.microsoft.com/office/drawing/2014/main" id="{2307C0BC-F946-4282-8B09-2E45289AB086}"/>
              </a:ext>
            </a:extLst>
          </p:cNvPr>
          <p:cNvSpPr>
            <a:spLocks noGrp="1"/>
          </p:cNvSpPr>
          <p:nvPr>
            <p:ph type="ctrTitle"/>
          </p:nvPr>
        </p:nvSpPr>
        <p:spPr/>
        <p:txBody>
          <a:bodyPr/>
          <a:lstStyle/>
          <a:p>
            <a:r>
              <a:rPr lang="en-US" dirty="0"/>
              <a:t>Creating pages and structuring them</a:t>
            </a:r>
            <a:endParaRPr lang="en-NL" dirty="0"/>
          </a:p>
        </p:txBody>
      </p:sp>
      <p:pic>
        <p:nvPicPr>
          <p:cNvPr id="17" name="Content Placeholder 16">
            <a:extLst>
              <a:ext uri="{FF2B5EF4-FFF2-40B4-BE49-F238E27FC236}">
                <a16:creationId xmlns:a16="http://schemas.microsoft.com/office/drawing/2014/main" id="{191E73C5-701C-4335-87FE-C1CC0DC1367C}"/>
              </a:ext>
            </a:extLst>
          </p:cNvPr>
          <p:cNvPicPr>
            <a:picLocks noGrp="1" noChangeAspect="1"/>
          </p:cNvPicPr>
          <p:nvPr>
            <p:ph sz="quarter" idx="10"/>
          </p:nvPr>
        </p:nvPicPr>
        <p:blipFill rotWithShape="1">
          <a:blip r:embed="rId2"/>
          <a:srcRect l="51668" t="5882" r="42410" b="65419"/>
          <a:stretch/>
        </p:blipFill>
        <p:spPr>
          <a:xfrm>
            <a:off x="6495432" y="1498300"/>
            <a:ext cx="2029177" cy="4344561"/>
          </a:xfrm>
          <a:prstGeom prst="rect">
            <a:avLst/>
          </a:prstGeom>
          <a:ln>
            <a:noFill/>
          </a:ln>
          <a:effectLst>
            <a:outerShdw blurRad="292100" dist="139700" dir="2700000" algn="tl" rotWithShape="0">
              <a:srgbClr val="333333">
                <a:alpha val="65000"/>
              </a:srgbClr>
            </a:outerShdw>
          </a:effectLst>
        </p:spPr>
      </p:pic>
      <p:pic>
        <p:nvPicPr>
          <p:cNvPr id="12" name="Content Placeholder 11">
            <a:extLst>
              <a:ext uri="{FF2B5EF4-FFF2-40B4-BE49-F238E27FC236}">
                <a16:creationId xmlns:a16="http://schemas.microsoft.com/office/drawing/2014/main" id="{EBECCD40-5617-45EE-8C84-C091BF7FFB86}"/>
              </a:ext>
            </a:extLst>
          </p:cNvPr>
          <p:cNvPicPr>
            <a:picLocks noGrp="1" noChangeAspect="1"/>
          </p:cNvPicPr>
          <p:nvPr>
            <p:ph sz="quarter" idx="11"/>
          </p:nvPr>
        </p:nvPicPr>
        <p:blipFill>
          <a:blip r:embed="rId3"/>
          <a:stretch>
            <a:fillRect/>
          </a:stretch>
        </p:blipFill>
        <p:spPr>
          <a:xfrm>
            <a:off x="397495" y="1498300"/>
            <a:ext cx="5299075" cy="1856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4646B80F-7693-4D8F-8F82-C45AB8E0FD62}"/>
              </a:ext>
            </a:extLst>
          </p:cNvPr>
          <p:cNvSpPr/>
          <p:nvPr/>
        </p:nvSpPr>
        <p:spPr>
          <a:xfrm>
            <a:off x="256426" y="3502957"/>
            <a:ext cx="5016717" cy="954107"/>
          </a:xfrm>
          <a:prstGeom prst="rect">
            <a:avLst/>
          </a:prstGeom>
          <a:noFill/>
        </p:spPr>
        <p:txBody>
          <a:bodyPr wrap="square" lIns="91440" tIns="45720" rIns="91440" bIns="45720">
            <a:spAutoFit/>
          </a:bodyPr>
          <a:lstStyle/>
          <a:p>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114300">
                    <a:prstClr val="black"/>
                  </a:innerShdw>
                </a:effectLst>
              </a:rPr>
              <a:t>TIP: Start from a link rather than from a search</a:t>
            </a:r>
          </a:p>
        </p:txBody>
      </p:sp>
      <p:pic>
        <p:nvPicPr>
          <p:cNvPr id="15" name="Picture 14">
            <a:extLst>
              <a:ext uri="{FF2B5EF4-FFF2-40B4-BE49-F238E27FC236}">
                <a16:creationId xmlns:a16="http://schemas.microsoft.com/office/drawing/2014/main" id="{922BAA6F-A732-404F-AF75-BA88AAF8A09B}"/>
              </a:ext>
            </a:extLst>
          </p:cNvPr>
          <p:cNvPicPr>
            <a:picLocks noChangeAspect="1"/>
          </p:cNvPicPr>
          <p:nvPr/>
        </p:nvPicPr>
        <p:blipFill>
          <a:blip r:embed="rId4"/>
          <a:stretch>
            <a:fillRect/>
          </a:stretch>
        </p:blipFill>
        <p:spPr>
          <a:xfrm>
            <a:off x="397495" y="4795870"/>
            <a:ext cx="5299075" cy="83890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2B1A97F-3715-436A-86EA-B7F422DC193A}"/>
              </a:ext>
            </a:extLst>
          </p:cNvPr>
          <p:cNvPicPr>
            <a:picLocks noChangeAspect="1"/>
          </p:cNvPicPr>
          <p:nvPr/>
        </p:nvPicPr>
        <p:blipFill rotWithShape="1">
          <a:blip r:embed="rId5"/>
          <a:srcRect r="19503"/>
          <a:stretch/>
        </p:blipFill>
        <p:spPr>
          <a:xfrm>
            <a:off x="8946851" y="1593992"/>
            <a:ext cx="2852590" cy="1075569"/>
          </a:xfrm>
          <a:prstGeom prst="rect">
            <a:avLst/>
          </a:prstGeom>
          <a:ln>
            <a:noFill/>
          </a:ln>
          <a:effectLst>
            <a:outerShdw blurRad="292100" dist="139700" dir="2700000" algn="tl" rotWithShape="0">
              <a:srgbClr val="333333">
                <a:alpha val="65000"/>
              </a:srgbClr>
            </a:outerShdw>
          </a:effectLst>
        </p:spPr>
      </p:pic>
      <p:sp>
        <p:nvSpPr>
          <p:cNvPr id="20" name="Freeform: Shape 19">
            <a:extLst>
              <a:ext uri="{FF2B5EF4-FFF2-40B4-BE49-F238E27FC236}">
                <a16:creationId xmlns:a16="http://schemas.microsoft.com/office/drawing/2014/main" id="{0D1E1E68-18CA-46AB-B3C7-CA8FC7F4DEE3}"/>
              </a:ext>
            </a:extLst>
          </p:cNvPr>
          <p:cNvSpPr/>
          <p:nvPr/>
        </p:nvSpPr>
        <p:spPr>
          <a:xfrm>
            <a:off x="6761747" y="1987820"/>
            <a:ext cx="2442410" cy="683322"/>
          </a:xfrm>
          <a:custGeom>
            <a:avLst/>
            <a:gdLst>
              <a:gd name="connsiteX0" fmla="*/ 0 w 2442410"/>
              <a:gd name="connsiteY0" fmla="*/ 644971 h 683322"/>
              <a:gd name="connsiteX1" fmla="*/ 219817 w 2442410"/>
              <a:gd name="connsiteY1" fmla="*/ 644971 h 683322"/>
              <a:gd name="connsiteX2" fmla="*/ 451846 w 2442410"/>
              <a:gd name="connsiteY2" fmla="*/ 607030 h 683322"/>
              <a:gd name="connsiteX3" fmla="*/ 549542 w 2442410"/>
              <a:gd name="connsiteY3" fmla="*/ 569092 h 683322"/>
              <a:gd name="connsiteX4" fmla="*/ 1050236 w 2442410"/>
              <a:gd name="connsiteY4" fmla="*/ 455273 h 683322"/>
              <a:gd name="connsiteX5" fmla="*/ 1575354 w 2442410"/>
              <a:gd name="connsiteY5" fmla="*/ 417332 h 683322"/>
              <a:gd name="connsiteX6" fmla="*/ 1819596 w 2442410"/>
              <a:gd name="connsiteY6" fmla="*/ 379395 h 683322"/>
              <a:gd name="connsiteX7" fmla="*/ 1941715 w 2442410"/>
              <a:gd name="connsiteY7" fmla="*/ 303516 h 683322"/>
              <a:gd name="connsiteX8" fmla="*/ 2051624 w 2442410"/>
              <a:gd name="connsiteY8" fmla="*/ 265576 h 683322"/>
              <a:gd name="connsiteX9" fmla="*/ 2137109 w 2442410"/>
              <a:gd name="connsiteY9" fmla="*/ 189697 h 683322"/>
              <a:gd name="connsiteX10" fmla="*/ 2210381 w 2442410"/>
              <a:gd name="connsiteY10" fmla="*/ 113819 h 683322"/>
              <a:gd name="connsiteX11" fmla="*/ 2283653 w 2442410"/>
              <a:gd name="connsiteY11" fmla="*/ 75878 h 683322"/>
              <a:gd name="connsiteX12" fmla="*/ 2332501 w 2442410"/>
              <a:gd name="connsiteY12" fmla="*/ 37940 h 683322"/>
              <a:gd name="connsiteX13" fmla="*/ 2442410 w 2442410"/>
              <a:gd name="connsiteY13" fmla="*/ 0 h 68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2410" h="683322" extrusionOk="0">
                <a:moveTo>
                  <a:pt x="0" y="644971"/>
                </a:moveTo>
                <a:cubicBezTo>
                  <a:pt x="135668" y="713592"/>
                  <a:pt x="34416" y="652867"/>
                  <a:pt x="219817" y="644971"/>
                </a:cubicBezTo>
                <a:cubicBezTo>
                  <a:pt x="288119" y="613557"/>
                  <a:pt x="379836" y="610367"/>
                  <a:pt x="451846" y="607030"/>
                </a:cubicBezTo>
                <a:cubicBezTo>
                  <a:pt x="485025" y="596449"/>
                  <a:pt x="516954" y="578398"/>
                  <a:pt x="549542" y="569092"/>
                </a:cubicBezTo>
                <a:cubicBezTo>
                  <a:pt x="705681" y="507442"/>
                  <a:pt x="873775" y="462012"/>
                  <a:pt x="1050236" y="455273"/>
                </a:cubicBezTo>
                <a:cubicBezTo>
                  <a:pt x="1269432" y="399124"/>
                  <a:pt x="1415850" y="448902"/>
                  <a:pt x="1575354" y="417332"/>
                </a:cubicBezTo>
                <a:cubicBezTo>
                  <a:pt x="1658850" y="420213"/>
                  <a:pt x="1719555" y="390457"/>
                  <a:pt x="1819596" y="379395"/>
                </a:cubicBezTo>
                <a:cubicBezTo>
                  <a:pt x="1936368" y="362852"/>
                  <a:pt x="1845314" y="363052"/>
                  <a:pt x="1941715" y="303516"/>
                </a:cubicBezTo>
                <a:cubicBezTo>
                  <a:pt x="1972499" y="286956"/>
                  <a:pt x="2015466" y="283914"/>
                  <a:pt x="2051624" y="265576"/>
                </a:cubicBezTo>
                <a:cubicBezTo>
                  <a:pt x="2171645" y="129393"/>
                  <a:pt x="1964233" y="299542"/>
                  <a:pt x="2137109" y="189697"/>
                </a:cubicBezTo>
                <a:cubicBezTo>
                  <a:pt x="2160460" y="171089"/>
                  <a:pt x="2180932" y="121442"/>
                  <a:pt x="2210381" y="113819"/>
                </a:cubicBezTo>
                <a:cubicBezTo>
                  <a:pt x="2238931" y="104909"/>
                  <a:pt x="2260843" y="90632"/>
                  <a:pt x="2283653" y="75878"/>
                </a:cubicBezTo>
                <a:cubicBezTo>
                  <a:pt x="2297105" y="67207"/>
                  <a:pt x="2317593" y="46900"/>
                  <a:pt x="2332501" y="37940"/>
                </a:cubicBezTo>
                <a:cubicBezTo>
                  <a:pt x="2368935" y="20528"/>
                  <a:pt x="2442410" y="-1"/>
                  <a:pt x="2442410" y="0"/>
                </a:cubicBezTo>
              </a:path>
            </a:pathLst>
          </a:custGeom>
          <a:noFill/>
          <a:ln>
            <a:extLst>
              <a:ext uri="{C807C97D-BFC1-408E-A445-0C87EB9F89A2}">
                <ask:lineSketchStyleProps xmlns:ask="http://schemas.microsoft.com/office/drawing/2018/sketchyshapes" sd="4098011470">
                  <a:custGeom>
                    <a:avLst/>
                    <a:gdLst>
                      <a:gd name="connsiteX0" fmla="*/ 0 w 2406316"/>
                      <a:gd name="connsiteY0" fmla="*/ 204537 h 216699"/>
                      <a:gd name="connsiteX1" fmla="*/ 216569 w 2406316"/>
                      <a:gd name="connsiteY1" fmla="*/ 204537 h 216699"/>
                      <a:gd name="connsiteX2" fmla="*/ 445169 w 2406316"/>
                      <a:gd name="connsiteY2" fmla="*/ 192505 h 216699"/>
                      <a:gd name="connsiteX3" fmla="*/ 541421 w 2406316"/>
                      <a:gd name="connsiteY3" fmla="*/ 180474 h 216699"/>
                      <a:gd name="connsiteX4" fmla="*/ 1034716 w 2406316"/>
                      <a:gd name="connsiteY4" fmla="*/ 144379 h 216699"/>
                      <a:gd name="connsiteX5" fmla="*/ 1552074 w 2406316"/>
                      <a:gd name="connsiteY5" fmla="*/ 132347 h 216699"/>
                      <a:gd name="connsiteX6" fmla="*/ 1792706 w 2406316"/>
                      <a:gd name="connsiteY6" fmla="*/ 120316 h 216699"/>
                      <a:gd name="connsiteX7" fmla="*/ 1913021 w 2406316"/>
                      <a:gd name="connsiteY7" fmla="*/ 96253 h 216699"/>
                      <a:gd name="connsiteX8" fmla="*/ 2021306 w 2406316"/>
                      <a:gd name="connsiteY8" fmla="*/ 84221 h 216699"/>
                      <a:gd name="connsiteX9" fmla="*/ 2105527 w 2406316"/>
                      <a:gd name="connsiteY9" fmla="*/ 60158 h 216699"/>
                      <a:gd name="connsiteX10" fmla="*/ 2177716 w 2406316"/>
                      <a:gd name="connsiteY10" fmla="*/ 36095 h 216699"/>
                      <a:gd name="connsiteX11" fmla="*/ 2249906 w 2406316"/>
                      <a:gd name="connsiteY11" fmla="*/ 24063 h 216699"/>
                      <a:gd name="connsiteX12" fmla="*/ 2298032 w 2406316"/>
                      <a:gd name="connsiteY12" fmla="*/ 12032 h 216699"/>
                      <a:gd name="connsiteX13" fmla="*/ 2406316 w 2406316"/>
                      <a:gd name="connsiteY13" fmla="*/ 0 h 21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6316" h="216699">
                        <a:moveTo>
                          <a:pt x="0" y="204537"/>
                        </a:moveTo>
                        <a:cubicBezTo>
                          <a:pt x="139969" y="224533"/>
                          <a:pt x="37398" y="216482"/>
                          <a:pt x="216569" y="204537"/>
                        </a:cubicBezTo>
                        <a:cubicBezTo>
                          <a:pt x="292705" y="199461"/>
                          <a:pt x="368969" y="196516"/>
                          <a:pt x="445169" y="192505"/>
                        </a:cubicBezTo>
                        <a:cubicBezTo>
                          <a:pt x="477253" y="188495"/>
                          <a:pt x="509248" y="183691"/>
                          <a:pt x="541421" y="180474"/>
                        </a:cubicBezTo>
                        <a:cubicBezTo>
                          <a:pt x="725664" y="162050"/>
                          <a:pt x="852385" y="150261"/>
                          <a:pt x="1034716" y="144379"/>
                        </a:cubicBezTo>
                        <a:lnTo>
                          <a:pt x="1552074" y="132347"/>
                        </a:lnTo>
                        <a:cubicBezTo>
                          <a:pt x="1632285" y="128337"/>
                          <a:pt x="1712632" y="126476"/>
                          <a:pt x="1792706" y="120316"/>
                        </a:cubicBezTo>
                        <a:cubicBezTo>
                          <a:pt x="1910329" y="111268"/>
                          <a:pt x="1821487" y="110335"/>
                          <a:pt x="1913021" y="96253"/>
                        </a:cubicBezTo>
                        <a:cubicBezTo>
                          <a:pt x="1948916" y="90731"/>
                          <a:pt x="1985211" y="88232"/>
                          <a:pt x="2021306" y="84221"/>
                        </a:cubicBezTo>
                        <a:cubicBezTo>
                          <a:pt x="2142625" y="43783"/>
                          <a:pt x="1954428" y="105488"/>
                          <a:pt x="2105527" y="60158"/>
                        </a:cubicBezTo>
                        <a:cubicBezTo>
                          <a:pt x="2129822" y="52869"/>
                          <a:pt x="2152697" y="40265"/>
                          <a:pt x="2177716" y="36095"/>
                        </a:cubicBezTo>
                        <a:cubicBezTo>
                          <a:pt x="2201779" y="32084"/>
                          <a:pt x="2225984" y="28847"/>
                          <a:pt x="2249906" y="24063"/>
                        </a:cubicBezTo>
                        <a:cubicBezTo>
                          <a:pt x="2266121" y="20820"/>
                          <a:pt x="2281689" y="14546"/>
                          <a:pt x="2298032" y="12032"/>
                        </a:cubicBezTo>
                        <a:cubicBezTo>
                          <a:pt x="2333927" y="6510"/>
                          <a:pt x="2406316" y="0"/>
                          <a:pt x="2406316" y="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Freeform: Shape 20">
            <a:extLst>
              <a:ext uri="{FF2B5EF4-FFF2-40B4-BE49-F238E27FC236}">
                <a16:creationId xmlns:a16="http://schemas.microsoft.com/office/drawing/2014/main" id="{F08FF0C7-E34E-432E-9290-32F8BB0FD7B1}"/>
              </a:ext>
            </a:extLst>
          </p:cNvPr>
          <p:cNvSpPr/>
          <p:nvPr/>
        </p:nvSpPr>
        <p:spPr>
          <a:xfrm>
            <a:off x="6785812" y="2165685"/>
            <a:ext cx="2442410" cy="872860"/>
          </a:xfrm>
          <a:custGeom>
            <a:avLst/>
            <a:gdLst>
              <a:gd name="connsiteX0" fmla="*/ 0 w 2478505"/>
              <a:gd name="connsiteY0" fmla="*/ 338334 h 368983"/>
              <a:gd name="connsiteX1" fmla="*/ 757989 w 2478505"/>
              <a:gd name="connsiteY1" fmla="*/ 338334 h 368983"/>
              <a:gd name="connsiteX2" fmla="*/ 830178 w 2478505"/>
              <a:gd name="connsiteY2" fmla="*/ 326302 h 368983"/>
              <a:gd name="connsiteX3" fmla="*/ 1118936 w 2478505"/>
              <a:gd name="connsiteY3" fmla="*/ 314271 h 368983"/>
              <a:gd name="connsiteX4" fmla="*/ 1455821 w 2478505"/>
              <a:gd name="connsiteY4" fmla="*/ 278176 h 368983"/>
              <a:gd name="connsiteX5" fmla="*/ 1708484 w 2478505"/>
              <a:gd name="connsiteY5" fmla="*/ 254113 h 368983"/>
              <a:gd name="connsiteX6" fmla="*/ 1768642 w 2478505"/>
              <a:gd name="connsiteY6" fmla="*/ 242081 h 368983"/>
              <a:gd name="connsiteX7" fmla="*/ 1852863 w 2478505"/>
              <a:gd name="connsiteY7" fmla="*/ 230050 h 368983"/>
              <a:gd name="connsiteX8" fmla="*/ 1925052 w 2478505"/>
              <a:gd name="connsiteY8" fmla="*/ 205986 h 368983"/>
              <a:gd name="connsiteX9" fmla="*/ 1973178 w 2478505"/>
              <a:gd name="connsiteY9" fmla="*/ 193955 h 368983"/>
              <a:gd name="connsiteX10" fmla="*/ 2045368 w 2478505"/>
              <a:gd name="connsiteY10" fmla="*/ 169892 h 368983"/>
              <a:gd name="connsiteX11" fmla="*/ 2117557 w 2478505"/>
              <a:gd name="connsiteY11" fmla="*/ 121765 h 368983"/>
              <a:gd name="connsiteX12" fmla="*/ 2153652 w 2478505"/>
              <a:gd name="connsiteY12" fmla="*/ 97702 h 368983"/>
              <a:gd name="connsiteX13" fmla="*/ 2189747 w 2478505"/>
              <a:gd name="connsiteY13" fmla="*/ 85671 h 368983"/>
              <a:gd name="connsiteX14" fmla="*/ 2286000 w 2478505"/>
              <a:gd name="connsiteY14" fmla="*/ 49576 h 368983"/>
              <a:gd name="connsiteX15" fmla="*/ 2322094 w 2478505"/>
              <a:gd name="connsiteY15" fmla="*/ 25513 h 368983"/>
              <a:gd name="connsiteX16" fmla="*/ 2370221 w 2478505"/>
              <a:gd name="connsiteY16" fmla="*/ 13481 h 368983"/>
              <a:gd name="connsiteX17" fmla="*/ 2478505 w 2478505"/>
              <a:gd name="connsiteY17" fmla="*/ 1450 h 3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8505" h="368983">
                <a:moveTo>
                  <a:pt x="0" y="338334"/>
                </a:moveTo>
                <a:cubicBezTo>
                  <a:pt x="284460" y="395224"/>
                  <a:pt x="83226" y="359420"/>
                  <a:pt x="757989" y="338334"/>
                </a:cubicBezTo>
                <a:cubicBezTo>
                  <a:pt x="782372" y="337572"/>
                  <a:pt x="805837" y="327925"/>
                  <a:pt x="830178" y="326302"/>
                </a:cubicBezTo>
                <a:cubicBezTo>
                  <a:pt x="926301" y="319894"/>
                  <a:pt x="1022683" y="318281"/>
                  <a:pt x="1118936" y="314271"/>
                </a:cubicBezTo>
                <a:cubicBezTo>
                  <a:pt x="1255986" y="268586"/>
                  <a:pt x="1098503" y="317880"/>
                  <a:pt x="1455821" y="278176"/>
                </a:cubicBezTo>
                <a:cubicBezTo>
                  <a:pt x="1612103" y="260811"/>
                  <a:pt x="1527914" y="269160"/>
                  <a:pt x="1708484" y="254113"/>
                </a:cubicBezTo>
                <a:cubicBezTo>
                  <a:pt x="1728537" y="250102"/>
                  <a:pt x="1748470" y="245443"/>
                  <a:pt x="1768642" y="242081"/>
                </a:cubicBezTo>
                <a:cubicBezTo>
                  <a:pt x="1796615" y="237419"/>
                  <a:pt x="1825231" y="236427"/>
                  <a:pt x="1852863" y="230050"/>
                </a:cubicBezTo>
                <a:cubicBezTo>
                  <a:pt x="1877578" y="224346"/>
                  <a:pt x="1900757" y="213275"/>
                  <a:pt x="1925052" y="205986"/>
                </a:cubicBezTo>
                <a:cubicBezTo>
                  <a:pt x="1940890" y="201234"/>
                  <a:pt x="1957340" y="198706"/>
                  <a:pt x="1973178" y="193955"/>
                </a:cubicBezTo>
                <a:cubicBezTo>
                  <a:pt x="1997473" y="186667"/>
                  <a:pt x="2045368" y="169892"/>
                  <a:pt x="2045368" y="169892"/>
                </a:cubicBezTo>
                <a:lnTo>
                  <a:pt x="2117557" y="121765"/>
                </a:lnTo>
                <a:cubicBezTo>
                  <a:pt x="2129589" y="113744"/>
                  <a:pt x="2139934" y="102274"/>
                  <a:pt x="2153652" y="97702"/>
                </a:cubicBezTo>
                <a:lnTo>
                  <a:pt x="2189747" y="85671"/>
                </a:lnTo>
                <a:cubicBezTo>
                  <a:pt x="2274395" y="29238"/>
                  <a:pt x="2167062" y="94177"/>
                  <a:pt x="2286000" y="49576"/>
                </a:cubicBezTo>
                <a:cubicBezTo>
                  <a:pt x="2299539" y="44499"/>
                  <a:pt x="2308803" y="31209"/>
                  <a:pt x="2322094" y="25513"/>
                </a:cubicBezTo>
                <a:cubicBezTo>
                  <a:pt x="2337293" y="18999"/>
                  <a:pt x="2354321" y="18024"/>
                  <a:pt x="2370221" y="13481"/>
                </a:cubicBezTo>
                <a:cubicBezTo>
                  <a:pt x="2438962" y="-6159"/>
                  <a:pt x="2375002" y="1450"/>
                  <a:pt x="2478505" y="14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2" name="Freeform: Shape 21">
            <a:extLst>
              <a:ext uri="{FF2B5EF4-FFF2-40B4-BE49-F238E27FC236}">
                <a16:creationId xmlns:a16="http://schemas.microsoft.com/office/drawing/2014/main" id="{8E0ABE93-9CA6-4A7C-84E0-E93C091093F6}"/>
              </a:ext>
            </a:extLst>
          </p:cNvPr>
          <p:cNvSpPr/>
          <p:nvPr/>
        </p:nvSpPr>
        <p:spPr>
          <a:xfrm>
            <a:off x="6785811" y="2358189"/>
            <a:ext cx="2430378" cy="985563"/>
          </a:xfrm>
          <a:custGeom>
            <a:avLst/>
            <a:gdLst>
              <a:gd name="connsiteX0" fmla="*/ 0 w 2442410"/>
              <a:gd name="connsiteY0" fmla="*/ 445169 h 468205"/>
              <a:gd name="connsiteX1" fmla="*/ 553452 w 2442410"/>
              <a:gd name="connsiteY1" fmla="*/ 445169 h 468205"/>
              <a:gd name="connsiteX2" fmla="*/ 950494 w 2442410"/>
              <a:gd name="connsiteY2" fmla="*/ 433137 h 468205"/>
              <a:gd name="connsiteX3" fmla="*/ 1094873 w 2442410"/>
              <a:gd name="connsiteY3" fmla="*/ 409074 h 468205"/>
              <a:gd name="connsiteX4" fmla="*/ 1227221 w 2442410"/>
              <a:gd name="connsiteY4" fmla="*/ 397042 h 468205"/>
              <a:gd name="connsiteX5" fmla="*/ 1407694 w 2442410"/>
              <a:gd name="connsiteY5" fmla="*/ 360948 h 468205"/>
              <a:gd name="connsiteX6" fmla="*/ 1503947 w 2442410"/>
              <a:gd name="connsiteY6" fmla="*/ 336885 h 468205"/>
              <a:gd name="connsiteX7" fmla="*/ 1588168 w 2442410"/>
              <a:gd name="connsiteY7" fmla="*/ 312821 h 468205"/>
              <a:gd name="connsiteX8" fmla="*/ 1684421 w 2442410"/>
              <a:gd name="connsiteY8" fmla="*/ 264695 h 468205"/>
              <a:gd name="connsiteX9" fmla="*/ 1756610 w 2442410"/>
              <a:gd name="connsiteY9" fmla="*/ 228600 h 468205"/>
              <a:gd name="connsiteX10" fmla="*/ 1864894 w 2442410"/>
              <a:gd name="connsiteY10" fmla="*/ 192506 h 468205"/>
              <a:gd name="connsiteX11" fmla="*/ 1973178 w 2442410"/>
              <a:gd name="connsiteY11" fmla="*/ 144379 h 468205"/>
              <a:gd name="connsiteX12" fmla="*/ 2021305 w 2442410"/>
              <a:gd name="connsiteY12" fmla="*/ 120316 h 468205"/>
              <a:gd name="connsiteX13" fmla="*/ 2117557 w 2442410"/>
              <a:gd name="connsiteY13" fmla="*/ 96253 h 468205"/>
              <a:gd name="connsiteX14" fmla="*/ 2225842 w 2442410"/>
              <a:gd name="connsiteY14" fmla="*/ 60158 h 468205"/>
              <a:gd name="connsiteX15" fmla="*/ 2298031 w 2442410"/>
              <a:gd name="connsiteY15" fmla="*/ 36095 h 468205"/>
              <a:gd name="connsiteX16" fmla="*/ 2418347 w 2442410"/>
              <a:gd name="connsiteY16" fmla="*/ 12032 h 468205"/>
              <a:gd name="connsiteX17" fmla="*/ 2442410 w 2442410"/>
              <a:gd name="connsiteY17" fmla="*/ 0 h 46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2410" h="468205">
                <a:moveTo>
                  <a:pt x="0" y="445169"/>
                </a:moveTo>
                <a:cubicBezTo>
                  <a:pt x="220702" y="489308"/>
                  <a:pt x="45683" y="458892"/>
                  <a:pt x="553452" y="445169"/>
                </a:cubicBezTo>
                <a:lnTo>
                  <a:pt x="950494" y="433137"/>
                </a:lnTo>
                <a:cubicBezTo>
                  <a:pt x="1011551" y="420926"/>
                  <a:pt x="1027724" y="416535"/>
                  <a:pt x="1094873" y="409074"/>
                </a:cubicBezTo>
                <a:cubicBezTo>
                  <a:pt x="1138900" y="404182"/>
                  <a:pt x="1183105" y="401053"/>
                  <a:pt x="1227221" y="397042"/>
                </a:cubicBezTo>
                <a:cubicBezTo>
                  <a:pt x="1333863" y="361495"/>
                  <a:pt x="1274200" y="375780"/>
                  <a:pt x="1407694" y="360948"/>
                </a:cubicBezTo>
                <a:cubicBezTo>
                  <a:pt x="1439778" y="352927"/>
                  <a:pt x="1472572" y="347343"/>
                  <a:pt x="1503947" y="336885"/>
                </a:cubicBezTo>
                <a:cubicBezTo>
                  <a:pt x="1555729" y="319624"/>
                  <a:pt x="1527738" y="327929"/>
                  <a:pt x="1588168" y="312821"/>
                </a:cubicBezTo>
                <a:cubicBezTo>
                  <a:pt x="1735968" y="224143"/>
                  <a:pt x="1584508" y="309102"/>
                  <a:pt x="1684421" y="264695"/>
                </a:cubicBezTo>
                <a:cubicBezTo>
                  <a:pt x="1709006" y="253768"/>
                  <a:pt x="1732118" y="239733"/>
                  <a:pt x="1756610" y="228600"/>
                </a:cubicBezTo>
                <a:cubicBezTo>
                  <a:pt x="1811984" y="203430"/>
                  <a:pt x="1811233" y="205921"/>
                  <a:pt x="1864894" y="192506"/>
                </a:cubicBezTo>
                <a:cubicBezTo>
                  <a:pt x="1994863" y="114524"/>
                  <a:pt x="1863028" y="185686"/>
                  <a:pt x="1973178" y="144379"/>
                </a:cubicBezTo>
                <a:cubicBezTo>
                  <a:pt x="1989972" y="138081"/>
                  <a:pt x="2004290" y="125988"/>
                  <a:pt x="2021305" y="120316"/>
                </a:cubicBezTo>
                <a:cubicBezTo>
                  <a:pt x="2052679" y="109858"/>
                  <a:pt x="2087977" y="111043"/>
                  <a:pt x="2117557" y="96253"/>
                </a:cubicBezTo>
                <a:cubicBezTo>
                  <a:pt x="2205795" y="52135"/>
                  <a:pt x="2123218" y="88147"/>
                  <a:pt x="2225842" y="60158"/>
                </a:cubicBezTo>
                <a:cubicBezTo>
                  <a:pt x="2250313" y="53484"/>
                  <a:pt x="2273011" y="40265"/>
                  <a:pt x="2298031" y="36095"/>
                </a:cubicBezTo>
                <a:cubicBezTo>
                  <a:pt x="2333579" y="30171"/>
                  <a:pt x="2382447" y="23999"/>
                  <a:pt x="2418347" y="12032"/>
                </a:cubicBezTo>
                <a:cubicBezTo>
                  <a:pt x="2426855" y="9196"/>
                  <a:pt x="2434389" y="4011"/>
                  <a:pt x="244241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5" name="Picture 24">
            <a:extLst>
              <a:ext uri="{FF2B5EF4-FFF2-40B4-BE49-F238E27FC236}">
                <a16:creationId xmlns:a16="http://schemas.microsoft.com/office/drawing/2014/main" id="{18209983-BA81-4886-97C5-3A4F1CDBF1BA}"/>
              </a:ext>
            </a:extLst>
          </p:cNvPr>
          <p:cNvPicPr>
            <a:picLocks noChangeAspect="1"/>
          </p:cNvPicPr>
          <p:nvPr/>
        </p:nvPicPr>
        <p:blipFill>
          <a:blip r:embed="rId6"/>
          <a:stretch>
            <a:fillRect/>
          </a:stretch>
        </p:blipFill>
        <p:spPr>
          <a:xfrm>
            <a:off x="8970913" y="3514249"/>
            <a:ext cx="1886213" cy="3019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59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06BF-1EA7-463E-97BA-258202030D03}"/>
              </a:ext>
            </a:extLst>
          </p:cNvPr>
          <p:cNvSpPr>
            <a:spLocks noGrp="1"/>
          </p:cNvSpPr>
          <p:nvPr>
            <p:ph type="ctrTitle"/>
          </p:nvPr>
        </p:nvSpPr>
        <p:spPr/>
        <p:txBody>
          <a:bodyPr/>
          <a:lstStyle/>
          <a:p>
            <a:r>
              <a:rPr lang="en-US" dirty="0"/>
              <a:t>Visual VS Source</a:t>
            </a:r>
            <a:endParaRPr lang="en-NL" dirty="0"/>
          </a:p>
        </p:txBody>
      </p:sp>
      <p:sp>
        <p:nvSpPr>
          <p:cNvPr id="3" name="Content Placeholder 2">
            <a:extLst>
              <a:ext uri="{FF2B5EF4-FFF2-40B4-BE49-F238E27FC236}">
                <a16:creationId xmlns:a16="http://schemas.microsoft.com/office/drawing/2014/main" id="{BBF63B45-E6F1-4CC2-9A2C-F2E736DD66B6}"/>
              </a:ext>
            </a:extLst>
          </p:cNvPr>
          <p:cNvSpPr>
            <a:spLocks noGrp="1"/>
          </p:cNvSpPr>
          <p:nvPr>
            <p:ph sz="quarter" idx="10"/>
          </p:nvPr>
        </p:nvSpPr>
        <p:spPr>
          <a:xfrm>
            <a:off x="5899668" y="1879380"/>
            <a:ext cx="5682732" cy="4783438"/>
          </a:xfrm>
        </p:spPr>
        <p:txBody>
          <a:bodyPr/>
          <a:lstStyle/>
          <a:p>
            <a:pPr marL="0" indent="0">
              <a:buNone/>
            </a:pPr>
            <a:r>
              <a:rPr lang="en-US" sz="2800" b="1" dirty="0"/>
              <a:t>Source</a:t>
            </a:r>
          </a:p>
          <a:p>
            <a:pPr>
              <a:buClr>
                <a:schemeClr val="accent6"/>
              </a:buClr>
              <a:buFont typeface="Arial" panose="020B0604020202020204" pitchFamily="34" charset="0"/>
              <a:buChar char="+"/>
            </a:pPr>
            <a:r>
              <a:rPr lang="en-US" sz="2800" dirty="0"/>
              <a:t>(wiki)links</a:t>
            </a:r>
          </a:p>
          <a:p>
            <a:pPr>
              <a:buClr>
                <a:schemeClr val="accent6"/>
              </a:buClr>
              <a:buFont typeface="Arial" panose="020B0604020202020204" pitchFamily="34" charset="0"/>
              <a:buChar char="+"/>
            </a:pPr>
            <a:r>
              <a:rPr lang="en-US" sz="2800" dirty="0"/>
              <a:t>Quick fixes in syntax and formatting</a:t>
            </a:r>
          </a:p>
          <a:p>
            <a:pPr>
              <a:buClr>
                <a:schemeClr val="accent6"/>
              </a:buClr>
              <a:buFont typeface="Arial" panose="020B0604020202020204" pitchFamily="34" charset="0"/>
              <a:buChar char="+"/>
            </a:pPr>
            <a:endParaRPr lang="en-US" sz="2800" dirty="0"/>
          </a:p>
          <a:p>
            <a:pPr marL="0" indent="0">
              <a:buClr>
                <a:schemeClr val="accent6"/>
              </a:buClr>
              <a:buNone/>
            </a:pPr>
            <a:endParaRPr lang="en-US" dirty="0"/>
          </a:p>
          <a:p>
            <a:pPr marL="0" indent="0">
              <a:buClr>
                <a:schemeClr val="accent6"/>
              </a:buClr>
              <a:buNone/>
            </a:pPr>
            <a:endParaRPr lang="en-US" dirty="0"/>
          </a:p>
          <a:p>
            <a:pPr>
              <a:buClr>
                <a:srgbClr val="FF0000"/>
              </a:buClr>
              <a:buFont typeface="Arial" panose="020B0604020202020204" pitchFamily="34" charset="0"/>
              <a:buChar char="-"/>
            </a:pPr>
            <a:r>
              <a:rPr lang="en-US" sz="2800" dirty="0"/>
              <a:t>Pasting chunks of text</a:t>
            </a:r>
          </a:p>
          <a:p>
            <a:pPr>
              <a:buClr>
                <a:schemeClr val="accent6"/>
              </a:buClr>
              <a:buFont typeface="Arial" panose="020B0604020202020204" pitchFamily="34" charset="0"/>
              <a:buChar char="+"/>
            </a:pPr>
            <a:endParaRPr lang="en-US" sz="2800" dirty="0"/>
          </a:p>
          <a:p>
            <a:pPr marL="0" indent="0">
              <a:buNone/>
            </a:pPr>
            <a:endParaRPr lang="en-US" b="1" dirty="0"/>
          </a:p>
          <a:p>
            <a:pPr marL="0" indent="0">
              <a:buNone/>
            </a:pPr>
            <a:endParaRPr lang="en-US" b="1" dirty="0"/>
          </a:p>
          <a:p>
            <a:pPr marL="0" indent="0">
              <a:buNone/>
            </a:pPr>
            <a:endParaRPr lang="en-US" b="1" dirty="0"/>
          </a:p>
          <a:p>
            <a:pPr marL="0" indent="0">
              <a:buNone/>
            </a:pPr>
            <a:endParaRPr lang="en-NL" b="1" dirty="0"/>
          </a:p>
        </p:txBody>
      </p:sp>
      <p:sp>
        <p:nvSpPr>
          <p:cNvPr id="4" name="Content Placeholder 3">
            <a:extLst>
              <a:ext uri="{FF2B5EF4-FFF2-40B4-BE49-F238E27FC236}">
                <a16:creationId xmlns:a16="http://schemas.microsoft.com/office/drawing/2014/main" id="{C0B9F244-15F7-4460-8BCD-91CBF4437BD7}"/>
              </a:ext>
            </a:extLst>
          </p:cNvPr>
          <p:cNvSpPr>
            <a:spLocks noGrp="1"/>
          </p:cNvSpPr>
          <p:nvPr>
            <p:ph sz="quarter" idx="11"/>
          </p:nvPr>
        </p:nvSpPr>
        <p:spPr>
          <a:xfrm>
            <a:off x="396875" y="1879680"/>
            <a:ext cx="5299593" cy="4783138"/>
          </a:xfrm>
        </p:spPr>
        <p:txBody>
          <a:bodyPr/>
          <a:lstStyle/>
          <a:p>
            <a:pPr marL="0" indent="0">
              <a:buNone/>
            </a:pPr>
            <a:r>
              <a:rPr lang="en-US" sz="2800" b="1" dirty="0"/>
              <a:t>Visual</a:t>
            </a:r>
          </a:p>
          <a:p>
            <a:pPr>
              <a:buClr>
                <a:schemeClr val="accent6"/>
              </a:buClr>
              <a:buFont typeface="Arial" panose="020B0604020202020204" pitchFamily="34" charset="0"/>
              <a:buChar char="+"/>
            </a:pPr>
            <a:r>
              <a:rPr lang="en-US" sz="2800" dirty="0"/>
              <a:t>Quick formatting (bold, italics, font size etc.)</a:t>
            </a:r>
          </a:p>
          <a:p>
            <a:pPr>
              <a:buClr>
                <a:schemeClr val="accent6"/>
              </a:buClr>
              <a:buFont typeface="Arial" panose="020B0604020202020204" pitchFamily="34" charset="0"/>
              <a:buChar char="+"/>
            </a:pPr>
            <a:r>
              <a:rPr lang="en-US" sz="2800" dirty="0"/>
              <a:t>Tables</a:t>
            </a:r>
          </a:p>
          <a:p>
            <a:pPr>
              <a:buClr>
                <a:schemeClr val="accent6"/>
              </a:buClr>
              <a:buFont typeface="Arial" panose="020B0604020202020204" pitchFamily="34" charset="0"/>
              <a:buChar char="+"/>
            </a:pPr>
            <a:r>
              <a:rPr lang="en-US" sz="2800" dirty="0"/>
              <a:t>Image insert</a:t>
            </a:r>
          </a:p>
          <a:p>
            <a:pPr marL="0" indent="0">
              <a:buClr>
                <a:schemeClr val="accent6"/>
              </a:buClr>
              <a:buNone/>
            </a:pPr>
            <a:endParaRPr lang="en-US" dirty="0"/>
          </a:p>
          <a:p>
            <a:pPr marL="0" indent="0">
              <a:buClr>
                <a:schemeClr val="accent6"/>
              </a:buClr>
              <a:buNone/>
            </a:pPr>
            <a:endParaRPr lang="en-US" dirty="0"/>
          </a:p>
          <a:p>
            <a:pPr>
              <a:buClr>
                <a:srgbClr val="FF0000"/>
              </a:buClr>
              <a:buFont typeface="Arial" panose="020B0604020202020204" pitchFamily="34" charset="0"/>
              <a:buChar char="-"/>
            </a:pPr>
            <a:r>
              <a:rPr lang="en-US" sz="2800" dirty="0"/>
              <a:t>Editing link names  (2x)</a:t>
            </a:r>
          </a:p>
          <a:p>
            <a:pPr>
              <a:buClr>
                <a:schemeClr val="accent6"/>
              </a:buClr>
              <a:buFont typeface="Arial" panose="020B0604020202020204" pitchFamily="34" charset="0"/>
              <a:buChar char="+"/>
            </a:pPr>
            <a:endParaRPr lang="en-NL" dirty="0"/>
          </a:p>
        </p:txBody>
      </p:sp>
      <p:pic>
        <p:nvPicPr>
          <p:cNvPr id="6" name="Picture 5">
            <a:extLst>
              <a:ext uri="{FF2B5EF4-FFF2-40B4-BE49-F238E27FC236}">
                <a16:creationId xmlns:a16="http://schemas.microsoft.com/office/drawing/2014/main" id="{CE661DF9-1744-462A-B18C-F8B73E451B87}"/>
              </a:ext>
            </a:extLst>
          </p:cNvPr>
          <p:cNvPicPr>
            <a:picLocks noChangeAspect="1"/>
          </p:cNvPicPr>
          <p:nvPr/>
        </p:nvPicPr>
        <p:blipFill>
          <a:blip r:embed="rId2"/>
          <a:stretch>
            <a:fillRect/>
          </a:stretch>
        </p:blipFill>
        <p:spPr>
          <a:xfrm>
            <a:off x="3657600" y="464930"/>
            <a:ext cx="2972196" cy="104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56F3055A-4F2A-487D-882E-50CB0570D783}"/>
              </a:ext>
            </a:extLst>
          </p:cNvPr>
          <p:cNvSpPr/>
          <p:nvPr/>
        </p:nvSpPr>
        <p:spPr>
          <a:xfrm>
            <a:off x="4002111" y="38865"/>
            <a:ext cx="966931" cy="523220"/>
          </a:xfrm>
          <a:prstGeom prst="rect">
            <a:avLst/>
          </a:prstGeom>
          <a:noFill/>
        </p:spPr>
        <p:txBody>
          <a:bodyPr wrap="none" lIns="91440" tIns="45720" rIns="91440" bIns="45720">
            <a:spAutoFit/>
          </a:bodyPr>
          <a:lstStyle/>
          <a:p>
            <a:pPr algn="ctr"/>
            <a:r>
              <a:rPr lang="en-US" sz="1400" b="1" cap="none" spc="50" dirty="0">
                <a:ln w="0"/>
                <a:solidFill>
                  <a:srgbClr val="FF0000"/>
                </a:solidFill>
                <a:effectLst>
                  <a:innerShdw blurRad="63500" dist="50800" dir="13500000">
                    <a:srgbClr val="000000">
                      <a:alpha val="50000"/>
                    </a:srgbClr>
                  </a:innerShdw>
                </a:effectLst>
              </a:rPr>
              <a:t>Quick </a:t>
            </a:r>
          </a:p>
          <a:p>
            <a:pPr algn="ctr"/>
            <a:r>
              <a:rPr lang="en-US" sz="1400" b="1" cap="none" spc="50" dirty="0">
                <a:ln w="0"/>
                <a:solidFill>
                  <a:srgbClr val="FF0000"/>
                </a:solidFill>
                <a:effectLst>
                  <a:innerShdw blurRad="63500" dist="50800" dir="13500000">
                    <a:srgbClr val="000000">
                      <a:alpha val="50000"/>
                    </a:srgbClr>
                  </a:innerShdw>
                </a:effectLst>
              </a:rPr>
              <a:t>cancel ;)</a:t>
            </a:r>
          </a:p>
        </p:txBody>
      </p:sp>
      <p:sp>
        <p:nvSpPr>
          <p:cNvPr id="17" name="Freeform: Shape 16">
            <a:extLst>
              <a:ext uri="{FF2B5EF4-FFF2-40B4-BE49-F238E27FC236}">
                <a16:creationId xmlns:a16="http://schemas.microsoft.com/office/drawing/2014/main" id="{D9D00A3C-1BCF-451D-975C-37A5CFFD5614}"/>
              </a:ext>
            </a:extLst>
          </p:cNvPr>
          <p:cNvSpPr/>
          <p:nvPr/>
        </p:nvSpPr>
        <p:spPr>
          <a:xfrm>
            <a:off x="1696453" y="1281982"/>
            <a:ext cx="3272589" cy="967922"/>
          </a:xfrm>
          <a:custGeom>
            <a:avLst/>
            <a:gdLst>
              <a:gd name="connsiteX0" fmla="*/ 3272589 w 3272589"/>
              <a:gd name="connsiteY0" fmla="*/ 0 h 967922"/>
              <a:gd name="connsiteX1" fmla="*/ 3262335 w 3272589"/>
              <a:gd name="connsiteY1" fmla="*/ 84693 h 967922"/>
              <a:gd name="connsiteX2" fmla="*/ 3252080 w 3272589"/>
              <a:gd name="connsiteY2" fmla="*/ 120989 h 967922"/>
              <a:gd name="connsiteX3" fmla="*/ 3241826 w 3272589"/>
              <a:gd name="connsiteY3" fmla="*/ 169386 h 967922"/>
              <a:gd name="connsiteX4" fmla="*/ 3231571 w 3272589"/>
              <a:gd name="connsiteY4" fmla="*/ 205683 h 967922"/>
              <a:gd name="connsiteX5" fmla="*/ 3200808 w 3272589"/>
              <a:gd name="connsiteY5" fmla="*/ 229881 h 967922"/>
              <a:gd name="connsiteX6" fmla="*/ 3129027 w 3272589"/>
              <a:gd name="connsiteY6" fmla="*/ 326673 h 967922"/>
              <a:gd name="connsiteX7" fmla="*/ 3098265 w 3272589"/>
              <a:gd name="connsiteY7" fmla="*/ 362970 h 967922"/>
              <a:gd name="connsiteX8" fmla="*/ 3005974 w 3272589"/>
              <a:gd name="connsiteY8" fmla="*/ 423465 h 967922"/>
              <a:gd name="connsiteX9" fmla="*/ 2975212 w 3272589"/>
              <a:gd name="connsiteY9" fmla="*/ 459763 h 967922"/>
              <a:gd name="connsiteX10" fmla="*/ 2852159 w 3272589"/>
              <a:gd name="connsiteY10" fmla="*/ 532356 h 967922"/>
              <a:gd name="connsiteX11" fmla="*/ 2811141 w 3272589"/>
              <a:gd name="connsiteY11" fmla="*/ 556554 h 967922"/>
              <a:gd name="connsiteX12" fmla="*/ 2688088 w 3272589"/>
              <a:gd name="connsiteY12" fmla="*/ 592852 h 967922"/>
              <a:gd name="connsiteX13" fmla="*/ 2636816 w 3272589"/>
              <a:gd name="connsiteY13" fmla="*/ 617049 h 967922"/>
              <a:gd name="connsiteX14" fmla="*/ 2554782 w 3272589"/>
              <a:gd name="connsiteY14" fmla="*/ 641247 h 967922"/>
              <a:gd name="connsiteX15" fmla="*/ 2452238 w 3272589"/>
              <a:gd name="connsiteY15" fmla="*/ 677545 h 967922"/>
              <a:gd name="connsiteX16" fmla="*/ 2421474 w 3272589"/>
              <a:gd name="connsiteY16" fmla="*/ 689644 h 967922"/>
              <a:gd name="connsiteX17" fmla="*/ 2277913 w 3272589"/>
              <a:gd name="connsiteY17" fmla="*/ 725940 h 967922"/>
              <a:gd name="connsiteX18" fmla="*/ 2236896 w 3272589"/>
              <a:gd name="connsiteY18" fmla="*/ 738040 h 967922"/>
              <a:gd name="connsiteX19" fmla="*/ 2124098 w 3272589"/>
              <a:gd name="connsiteY19" fmla="*/ 750139 h 967922"/>
              <a:gd name="connsiteX20" fmla="*/ 1754940 w 3272589"/>
              <a:gd name="connsiteY20" fmla="*/ 774337 h 967922"/>
              <a:gd name="connsiteX21" fmla="*/ 1631887 w 3272589"/>
              <a:gd name="connsiteY21" fmla="*/ 798535 h 967922"/>
              <a:gd name="connsiteX22" fmla="*/ 1529343 w 3272589"/>
              <a:gd name="connsiteY22" fmla="*/ 810634 h 967922"/>
              <a:gd name="connsiteX23" fmla="*/ 1344764 w 3272589"/>
              <a:gd name="connsiteY23" fmla="*/ 834833 h 967922"/>
              <a:gd name="connsiteX24" fmla="*/ 1293492 w 3272589"/>
              <a:gd name="connsiteY24" fmla="*/ 846931 h 967922"/>
              <a:gd name="connsiteX25" fmla="*/ 1252474 w 3272589"/>
              <a:gd name="connsiteY25" fmla="*/ 859030 h 967922"/>
              <a:gd name="connsiteX26" fmla="*/ 1078149 w 3272589"/>
              <a:gd name="connsiteY26" fmla="*/ 871129 h 967922"/>
              <a:gd name="connsiteX27" fmla="*/ 832045 w 3272589"/>
              <a:gd name="connsiteY27" fmla="*/ 895328 h 967922"/>
              <a:gd name="connsiteX28" fmla="*/ 360342 w 3272589"/>
              <a:gd name="connsiteY28" fmla="*/ 907426 h 967922"/>
              <a:gd name="connsiteX29" fmla="*/ 32202 w 3272589"/>
              <a:gd name="connsiteY29" fmla="*/ 895328 h 967922"/>
              <a:gd name="connsiteX30" fmla="*/ 62965 w 3272589"/>
              <a:gd name="connsiteY30" fmla="*/ 883228 h 967922"/>
              <a:gd name="connsiteX31" fmla="*/ 32202 w 3272589"/>
              <a:gd name="connsiteY31" fmla="*/ 871129 h 967922"/>
              <a:gd name="connsiteX32" fmla="*/ 1439 w 3272589"/>
              <a:gd name="connsiteY32" fmla="*/ 883228 h 967922"/>
              <a:gd name="connsiteX33" fmla="*/ 11693 w 3272589"/>
              <a:gd name="connsiteY33" fmla="*/ 919526 h 967922"/>
              <a:gd name="connsiteX34" fmla="*/ 42456 w 3272589"/>
              <a:gd name="connsiteY34" fmla="*/ 943724 h 967922"/>
              <a:gd name="connsiteX35" fmla="*/ 62965 w 3272589"/>
              <a:gd name="connsiteY35" fmla="*/ 967922 h 96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72589" h="967922" extrusionOk="0">
                <a:moveTo>
                  <a:pt x="3272589" y="0"/>
                </a:moveTo>
                <a:cubicBezTo>
                  <a:pt x="3272569" y="32041"/>
                  <a:pt x="3263430" y="60281"/>
                  <a:pt x="3262335" y="84693"/>
                </a:cubicBezTo>
                <a:cubicBezTo>
                  <a:pt x="3262152" y="97973"/>
                  <a:pt x="3253177" y="109643"/>
                  <a:pt x="3252080" y="120989"/>
                </a:cubicBezTo>
                <a:cubicBezTo>
                  <a:pt x="3245808" y="139849"/>
                  <a:pt x="3245048" y="151271"/>
                  <a:pt x="3241826" y="169386"/>
                </a:cubicBezTo>
                <a:cubicBezTo>
                  <a:pt x="3239301" y="181594"/>
                  <a:pt x="3236446" y="195336"/>
                  <a:pt x="3231571" y="205683"/>
                </a:cubicBezTo>
                <a:cubicBezTo>
                  <a:pt x="3223773" y="214471"/>
                  <a:pt x="3211941" y="218585"/>
                  <a:pt x="3200808" y="229881"/>
                </a:cubicBezTo>
                <a:cubicBezTo>
                  <a:pt x="3165732" y="286720"/>
                  <a:pt x="3191953" y="252264"/>
                  <a:pt x="3129027" y="326673"/>
                </a:cubicBezTo>
                <a:cubicBezTo>
                  <a:pt x="3116923" y="338433"/>
                  <a:pt x="3112717" y="351099"/>
                  <a:pt x="3098265" y="362970"/>
                </a:cubicBezTo>
                <a:cubicBezTo>
                  <a:pt x="3072350" y="382926"/>
                  <a:pt x="3031335" y="402821"/>
                  <a:pt x="3005974" y="423465"/>
                </a:cubicBezTo>
                <a:cubicBezTo>
                  <a:pt x="2992771" y="433901"/>
                  <a:pt x="2987072" y="449050"/>
                  <a:pt x="2975212" y="459763"/>
                </a:cubicBezTo>
                <a:cubicBezTo>
                  <a:pt x="2821024" y="569972"/>
                  <a:pt x="2943740" y="487379"/>
                  <a:pt x="2852159" y="532356"/>
                </a:cubicBezTo>
                <a:cubicBezTo>
                  <a:pt x="2838949" y="538438"/>
                  <a:pt x="2824357" y="554452"/>
                  <a:pt x="2811141" y="556554"/>
                </a:cubicBezTo>
                <a:cubicBezTo>
                  <a:pt x="2768855" y="567834"/>
                  <a:pt x="2728371" y="582828"/>
                  <a:pt x="2688088" y="592852"/>
                </a:cubicBezTo>
                <a:cubicBezTo>
                  <a:pt x="2671060" y="598456"/>
                  <a:pt x="2654351" y="614687"/>
                  <a:pt x="2636816" y="617049"/>
                </a:cubicBezTo>
                <a:cubicBezTo>
                  <a:pt x="2601011" y="632519"/>
                  <a:pt x="2598874" y="631348"/>
                  <a:pt x="2554782" y="641247"/>
                </a:cubicBezTo>
                <a:cubicBezTo>
                  <a:pt x="2464487" y="689459"/>
                  <a:pt x="2543486" y="647360"/>
                  <a:pt x="2452238" y="677545"/>
                </a:cubicBezTo>
                <a:cubicBezTo>
                  <a:pt x="2441384" y="680418"/>
                  <a:pt x="2432603" y="684592"/>
                  <a:pt x="2421474" y="689644"/>
                </a:cubicBezTo>
                <a:cubicBezTo>
                  <a:pt x="2308124" y="720672"/>
                  <a:pt x="2358684" y="715006"/>
                  <a:pt x="2277913" y="725940"/>
                </a:cubicBezTo>
                <a:cubicBezTo>
                  <a:pt x="2263055" y="726776"/>
                  <a:pt x="2254327" y="736101"/>
                  <a:pt x="2236896" y="738040"/>
                </a:cubicBezTo>
                <a:cubicBezTo>
                  <a:pt x="2193606" y="744379"/>
                  <a:pt x="2160965" y="743840"/>
                  <a:pt x="2124098" y="750139"/>
                </a:cubicBezTo>
                <a:cubicBezTo>
                  <a:pt x="1998089" y="825703"/>
                  <a:pt x="2144605" y="759383"/>
                  <a:pt x="1754940" y="774337"/>
                </a:cubicBezTo>
                <a:cubicBezTo>
                  <a:pt x="1679450" y="778946"/>
                  <a:pt x="1694109" y="790579"/>
                  <a:pt x="1631887" y="798535"/>
                </a:cubicBezTo>
                <a:cubicBezTo>
                  <a:pt x="1598764" y="800809"/>
                  <a:pt x="1558521" y="806442"/>
                  <a:pt x="1529343" y="810634"/>
                </a:cubicBezTo>
                <a:cubicBezTo>
                  <a:pt x="1479867" y="831168"/>
                  <a:pt x="1389168" y="823136"/>
                  <a:pt x="1344764" y="834833"/>
                </a:cubicBezTo>
                <a:cubicBezTo>
                  <a:pt x="1328181" y="841097"/>
                  <a:pt x="1311109" y="845300"/>
                  <a:pt x="1293492" y="846931"/>
                </a:cubicBezTo>
                <a:cubicBezTo>
                  <a:pt x="1279793" y="847198"/>
                  <a:pt x="1266106" y="857040"/>
                  <a:pt x="1252474" y="859030"/>
                </a:cubicBezTo>
                <a:cubicBezTo>
                  <a:pt x="1191261" y="865415"/>
                  <a:pt x="1142263" y="869710"/>
                  <a:pt x="1078149" y="871129"/>
                </a:cubicBezTo>
                <a:cubicBezTo>
                  <a:pt x="974378" y="896701"/>
                  <a:pt x="995338" y="889116"/>
                  <a:pt x="832045" y="895328"/>
                </a:cubicBezTo>
                <a:cubicBezTo>
                  <a:pt x="676770" y="927143"/>
                  <a:pt x="506326" y="901938"/>
                  <a:pt x="360342" y="907426"/>
                </a:cubicBezTo>
                <a:cubicBezTo>
                  <a:pt x="273269" y="882815"/>
                  <a:pt x="133990" y="885218"/>
                  <a:pt x="32202" y="895328"/>
                </a:cubicBezTo>
                <a:cubicBezTo>
                  <a:pt x="20820" y="893852"/>
                  <a:pt x="62810" y="894853"/>
                  <a:pt x="62965" y="883228"/>
                </a:cubicBezTo>
                <a:cubicBezTo>
                  <a:pt x="61576" y="870407"/>
                  <a:pt x="40520" y="872867"/>
                  <a:pt x="32202" y="871129"/>
                </a:cubicBezTo>
                <a:cubicBezTo>
                  <a:pt x="20934" y="878062"/>
                  <a:pt x="6760" y="874720"/>
                  <a:pt x="1439" y="883228"/>
                </a:cubicBezTo>
                <a:cubicBezTo>
                  <a:pt x="-3688" y="894894"/>
                  <a:pt x="2598" y="910224"/>
                  <a:pt x="11693" y="919526"/>
                </a:cubicBezTo>
                <a:cubicBezTo>
                  <a:pt x="17667" y="929659"/>
                  <a:pt x="32010" y="934684"/>
                  <a:pt x="42456" y="943724"/>
                </a:cubicBezTo>
                <a:cubicBezTo>
                  <a:pt x="50780" y="952054"/>
                  <a:pt x="54007" y="959208"/>
                  <a:pt x="62965" y="967922"/>
                </a:cubicBezTo>
              </a:path>
            </a:pathLst>
          </a:custGeom>
          <a:noFill/>
          <a:ln>
            <a:solidFill>
              <a:srgbClr val="F38C13"/>
            </a:solidFill>
            <a:extLst>
              <a:ext uri="{C807C97D-BFC1-408E-A445-0C87EB9F89A2}">
                <ask:lineSketchStyleProps xmlns:ask="http://schemas.microsoft.com/office/drawing/2018/sketchyshapes" sd="483748901">
                  <a:custGeom>
                    <a:avLst/>
                    <a:gdLst>
                      <a:gd name="connsiteX0" fmla="*/ 3839762 w 3839762"/>
                      <a:gd name="connsiteY0" fmla="*/ 0 h 962526"/>
                      <a:gd name="connsiteX1" fmla="*/ 3827731 w 3839762"/>
                      <a:gd name="connsiteY1" fmla="*/ 84221 h 962526"/>
                      <a:gd name="connsiteX2" fmla="*/ 3815699 w 3839762"/>
                      <a:gd name="connsiteY2" fmla="*/ 120315 h 962526"/>
                      <a:gd name="connsiteX3" fmla="*/ 3803668 w 3839762"/>
                      <a:gd name="connsiteY3" fmla="*/ 168442 h 962526"/>
                      <a:gd name="connsiteX4" fmla="*/ 3791636 w 3839762"/>
                      <a:gd name="connsiteY4" fmla="*/ 204537 h 962526"/>
                      <a:gd name="connsiteX5" fmla="*/ 3755541 w 3839762"/>
                      <a:gd name="connsiteY5" fmla="*/ 228600 h 962526"/>
                      <a:gd name="connsiteX6" fmla="*/ 3671320 w 3839762"/>
                      <a:gd name="connsiteY6" fmla="*/ 324852 h 962526"/>
                      <a:gd name="connsiteX7" fmla="*/ 3635226 w 3839762"/>
                      <a:gd name="connsiteY7" fmla="*/ 360947 h 962526"/>
                      <a:gd name="connsiteX8" fmla="*/ 3526941 w 3839762"/>
                      <a:gd name="connsiteY8" fmla="*/ 421105 h 962526"/>
                      <a:gd name="connsiteX9" fmla="*/ 3490847 w 3839762"/>
                      <a:gd name="connsiteY9" fmla="*/ 457200 h 962526"/>
                      <a:gd name="connsiteX10" fmla="*/ 3346468 w 3839762"/>
                      <a:gd name="connsiteY10" fmla="*/ 529389 h 962526"/>
                      <a:gd name="connsiteX11" fmla="*/ 3298341 w 3839762"/>
                      <a:gd name="connsiteY11" fmla="*/ 553452 h 962526"/>
                      <a:gd name="connsiteX12" fmla="*/ 3153962 w 3839762"/>
                      <a:gd name="connsiteY12" fmla="*/ 589547 h 962526"/>
                      <a:gd name="connsiteX13" fmla="*/ 3093804 w 3839762"/>
                      <a:gd name="connsiteY13" fmla="*/ 613610 h 962526"/>
                      <a:gd name="connsiteX14" fmla="*/ 2997552 w 3839762"/>
                      <a:gd name="connsiteY14" fmla="*/ 637673 h 962526"/>
                      <a:gd name="connsiteX15" fmla="*/ 2877236 w 3839762"/>
                      <a:gd name="connsiteY15" fmla="*/ 673768 h 962526"/>
                      <a:gd name="connsiteX16" fmla="*/ 2841141 w 3839762"/>
                      <a:gd name="connsiteY16" fmla="*/ 685800 h 962526"/>
                      <a:gd name="connsiteX17" fmla="*/ 2672699 w 3839762"/>
                      <a:gd name="connsiteY17" fmla="*/ 721894 h 962526"/>
                      <a:gd name="connsiteX18" fmla="*/ 2624573 w 3839762"/>
                      <a:gd name="connsiteY18" fmla="*/ 733926 h 962526"/>
                      <a:gd name="connsiteX19" fmla="*/ 2492226 w 3839762"/>
                      <a:gd name="connsiteY19" fmla="*/ 745958 h 962526"/>
                      <a:gd name="connsiteX20" fmla="*/ 2059089 w 3839762"/>
                      <a:gd name="connsiteY20" fmla="*/ 770021 h 962526"/>
                      <a:gd name="connsiteX21" fmla="*/ 1914710 w 3839762"/>
                      <a:gd name="connsiteY21" fmla="*/ 794084 h 962526"/>
                      <a:gd name="connsiteX22" fmla="*/ 1794394 w 3839762"/>
                      <a:gd name="connsiteY22" fmla="*/ 806115 h 962526"/>
                      <a:gd name="connsiteX23" fmla="*/ 1577826 w 3839762"/>
                      <a:gd name="connsiteY23" fmla="*/ 830179 h 962526"/>
                      <a:gd name="connsiteX24" fmla="*/ 1517668 w 3839762"/>
                      <a:gd name="connsiteY24" fmla="*/ 842210 h 962526"/>
                      <a:gd name="connsiteX25" fmla="*/ 1469541 w 3839762"/>
                      <a:gd name="connsiteY25" fmla="*/ 854242 h 962526"/>
                      <a:gd name="connsiteX26" fmla="*/ 1265004 w 3839762"/>
                      <a:gd name="connsiteY26" fmla="*/ 866273 h 962526"/>
                      <a:gd name="connsiteX27" fmla="*/ 976247 w 3839762"/>
                      <a:gd name="connsiteY27" fmla="*/ 890337 h 962526"/>
                      <a:gd name="connsiteX28" fmla="*/ 422794 w 3839762"/>
                      <a:gd name="connsiteY28" fmla="*/ 902368 h 962526"/>
                      <a:gd name="connsiteX29" fmla="*/ 37783 w 3839762"/>
                      <a:gd name="connsiteY29" fmla="*/ 890337 h 962526"/>
                      <a:gd name="connsiteX30" fmla="*/ 73878 w 3839762"/>
                      <a:gd name="connsiteY30" fmla="*/ 878305 h 962526"/>
                      <a:gd name="connsiteX31" fmla="*/ 37783 w 3839762"/>
                      <a:gd name="connsiteY31" fmla="*/ 866273 h 962526"/>
                      <a:gd name="connsiteX32" fmla="*/ 1689 w 3839762"/>
                      <a:gd name="connsiteY32" fmla="*/ 878305 h 962526"/>
                      <a:gd name="connsiteX33" fmla="*/ 13720 w 3839762"/>
                      <a:gd name="connsiteY33" fmla="*/ 914400 h 962526"/>
                      <a:gd name="connsiteX34" fmla="*/ 49815 w 3839762"/>
                      <a:gd name="connsiteY34" fmla="*/ 938463 h 962526"/>
                      <a:gd name="connsiteX35" fmla="*/ 73878 w 3839762"/>
                      <a:gd name="connsiteY35" fmla="*/ 962526 h 96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39762" h="962526">
                        <a:moveTo>
                          <a:pt x="3839762" y="0"/>
                        </a:moveTo>
                        <a:cubicBezTo>
                          <a:pt x="3835752" y="28074"/>
                          <a:pt x="3833293" y="56413"/>
                          <a:pt x="3827731" y="84221"/>
                        </a:cubicBezTo>
                        <a:cubicBezTo>
                          <a:pt x="3825244" y="96657"/>
                          <a:pt x="3819183" y="108121"/>
                          <a:pt x="3815699" y="120315"/>
                        </a:cubicBezTo>
                        <a:cubicBezTo>
                          <a:pt x="3811156" y="136215"/>
                          <a:pt x="3808211" y="152542"/>
                          <a:pt x="3803668" y="168442"/>
                        </a:cubicBezTo>
                        <a:cubicBezTo>
                          <a:pt x="3800184" y="180637"/>
                          <a:pt x="3799559" y="194634"/>
                          <a:pt x="3791636" y="204537"/>
                        </a:cubicBezTo>
                        <a:cubicBezTo>
                          <a:pt x="3782603" y="215828"/>
                          <a:pt x="3767573" y="220579"/>
                          <a:pt x="3755541" y="228600"/>
                        </a:cubicBezTo>
                        <a:cubicBezTo>
                          <a:pt x="3715746" y="288291"/>
                          <a:pt x="3741704" y="254467"/>
                          <a:pt x="3671320" y="324852"/>
                        </a:cubicBezTo>
                        <a:cubicBezTo>
                          <a:pt x="3659289" y="336884"/>
                          <a:pt x="3650100" y="352684"/>
                          <a:pt x="3635226" y="360947"/>
                        </a:cubicBezTo>
                        <a:cubicBezTo>
                          <a:pt x="3599131" y="381000"/>
                          <a:pt x="3561297" y="398201"/>
                          <a:pt x="3526941" y="421105"/>
                        </a:cubicBezTo>
                        <a:cubicBezTo>
                          <a:pt x="3512784" y="430543"/>
                          <a:pt x="3505004" y="447762"/>
                          <a:pt x="3490847" y="457200"/>
                        </a:cubicBezTo>
                        <a:cubicBezTo>
                          <a:pt x="3329164" y="564989"/>
                          <a:pt x="3434730" y="491563"/>
                          <a:pt x="3346468" y="529389"/>
                        </a:cubicBezTo>
                        <a:cubicBezTo>
                          <a:pt x="3329982" y="536454"/>
                          <a:pt x="3315460" y="548102"/>
                          <a:pt x="3298341" y="553452"/>
                        </a:cubicBezTo>
                        <a:cubicBezTo>
                          <a:pt x="3250992" y="568249"/>
                          <a:pt x="3201554" y="575549"/>
                          <a:pt x="3153962" y="589547"/>
                        </a:cubicBezTo>
                        <a:cubicBezTo>
                          <a:pt x="3133242" y="595641"/>
                          <a:pt x="3114026" y="606027"/>
                          <a:pt x="3093804" y="613610"/>
                        </a:cubicBezTo>
                        <a:cubicBezTo>
                          <a:pt x="3051517" y="629468"/>
                          <a:pt x="3048849" y="627414"/>
                          <a:pt x="2997552" y="637673"/>
                        </a:cubicBezTo>
                        <a:cubicBezTo>
                          <a:pt x="2889772" y="680786"/>
                          <a:pt x="2985685" y="646656"/>
                          <a:pt x="2877236" y="673768"/>
                        </a:cubicBezTo>
                        <a:cubicBezTo>
                          <a:pt x="2864932" y="676844"/>
                          <a:pt x="2853445" y="682724"/>
                          <a:pt x="2841141" y="685800"/>
                        </a:cubicBezTo>
                        <a:cubicBezTo>
                          <a:pt x="2701636" y="720676"/>
                          <a:pt x="2775341" y="699085"/>
                          <a:pt x="2672699" y="721894"/>
                        </a:cubicBezTo>
                        <a:cubicBezTo>
                          <a:pt x="2656557" y="725481"/>
                          <a:pt x="2640964" y="731740"/>
                          <a:pt x="2624573" y="733926"/>
                        </a:cubicBezTo>
                        <a:cubicBezTo>
                          <a:pt x="2580664" y="739781"/>
                          <a:pt x="2536342" y="741947"/>
                          <a:pt x="2492226" y="745958"/>
                        </a:cubicBezTo>
                        <a:cubicBezTo>
                          <a:pt x="2314320" y="790432"/>
                          <a:pt x="2501105" y="747354"/>
                          <a:pt x="2059089" y="770021"/>
                        </a:cubicBezTo>
                        <a:cubicBezTo>
                          <a:pt x="1972081" y="774483"/>
                          <a:pt x="1990087" y="784034"/>
                          <a:pt x="1914710" y="794084"/>
                        </a:cubicBezTo>
                        <a:cubicBezTo>
                          <a:pt x="1874758" y="799411"/>
                          <a:pt x="1834470" y="801821"/>
                          <a:pt x="1794394" y="806115"/>
                        </a:cubicBezTo>
                        <a:lnTo>
                          <a:pt x="1577826" y="830179"/>
                        </a:lnTo>
                        <a:cubicBezTo>
                          <a:pt x="1557548" y="832824"/>
                          <a:pt x="1537631" y="837774"/>
                          <a:pt x="1517668" y="842210"/>
                        </a:cubicBezTo>
                        <a:cubicBezTo>
                          <a:pt x="1501526" y="845797"/>
                          <a:pt x="1486003" y="852674"/>
                          <a:pt x="1469541" y="854242"/>
                        </a:cubicBezTo>
                        <a:cubicBezTo>
                          <a:pt x="1401552" y="860717"/>
                          <a:pt x="1333183" y="862263"/>
                          <a:pt x="1265004" y="866273"/>
                        </a:cubicBezTo>
                        <a:cubicBezTo>
                          <a:pt x="1136089" y="887760"/>
                          <a:pt x="1173928" y="884160"/>
                          <a:pt x="976247" y="890337"/>
                        </a:cubicBezTo>
                        <a:lnTo>
                          <a:pt x="422794" y="902368"/>
                        </a:lnTo>
                        <a:cubicBezTo>
                          <a:pt x="294457" y="898358"/>
                          <a:pt x="165878" y="899171"/>
                          <a:pt x="37783" y="890337"/>
                        </a:cubicBezTo>
                        <a:cubicBezTo>
                          <a:pt x="25131" y="889464"/>
                          <a:pt x="73878" y="890988"/>
                          <a:pt x="73878" y="878305"/>
                        </a:cubicBezTo>
                        <a:cubicBezTo>
                          <a:pt x="73878" y="865622"/>
                          <a:pt x="49815" y="870284"/>
                          <a:pt x="37783" y="866273"/>
                        </a:cubicBezTo>
                        <a:cubicBezTo>
                          <a:pt x="25752" y="870284"/>
                          <a:pt x="7361" y="866962"/>
                          <a:pt x="1689" y="878305"/>
                        </a:cubicBezTo>
                        <a:cubicBezTo>
                          <a:pt x="-3983" y="889649"/>
                          <a:pt x="5797" y="904497"/>
                          <a:pt x="13720" y="914400"/>
                        </a:cubicBezTo>
                        <a:cubicBezTo>
                          <a:pt x="22753" y="925692"/>
                          <a:pt x="38523" y="929430"/>
                          <a:pt x="49815" y="938463"/>
                        </a:cubicBezTo>
                        <a:cubicBezTo>
                          <a:pt x="58673" y="945549"/>
                          <a:pt x="65857" y="954505"/>
                          <a:pt x="73878" y="962526"/>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Freeform: Shape 17">
            <a:extLst>
              <a:ext uri="{FF2B5EF4-FFF2-40B4-BE49-F238E27FC236}">
                <a16:creationId xmlns:a16="http://schemas.microsoft.com/office/drawing/2014/main" id="{E6EFF0EF-FFC7-4E76-A032-86A21100E515}"/>
              </a:ext>
            </a:extLst>
          </p:cNvPr>
          <p:cNvSpPr/>
          <p:nvPr/>
        </p:nvSpPr>
        <p:spPr>
          <a:xfrm>
            <a:off x="4412992" y="565484"/>
            <a:ext cx="112217" cy="457200"/>
          </a:xfrm>
          <a:custGeom>
            <a:avLst/>
            <a:gdLst>
              <a:gd name="connsiteX0" fmla="*/ 74787 w 112217"/>
              <a:gd name="connsiteY0" fmla="*/ 0 h 457200"/>
              <a:gd name="connsiteX1" fmla="*/ 50724 w 112217"/>
              <a:gd name="connsiteY1" fmla="*/ 60158 h 457200"/>
              <a:gd name="connsiteX2" fmla="*/ 74787 w 112217"/>
              <a:gd name="connsiteY2" fmla="*/ 132348 h 457200"/>
              <a:gd name="connsiteX3" fmla="*/ 86819 w 112217"/>
              <a:gd name="connsiteY3" fmla="*/ 445169 h 457200"/>
              <a:gd name="connsiteX4" fmla="*/ 110882 w 112217"/>
              <a:gd name="connsiteY4" fmla="*/ 421105 h 457200"/>
              <a:gd name="connsiteX5" fmla="*/ 50724 w 112217"/>
              <a:gd name="connsiteY5" fmla="*/ 457200 h 457200"/>
              <a:gd name="connsiteX6" fmla="*/ 2597 w 112217"/>
              <a:gd name="connsiteY6" fmla="*/ 38501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17" h="457200">
                <a:moveTo>
                  <a:pt x="74787" y="0"/>
                </a:moveTo>
                <a:cubicBezTo>
                  <a:pt x="66766" y="20053"/>
                  <a:pt x="50724" y="38561"/>
                  <a:pt x="50724" y="60158"/>
                </a:cubicBezTo>
                <a:cubicBezTo>
                  <a:pt x="50724" y="85523"/>
                  <a:pt x="74787" y="132348"/>
                  <a:pt x="74787" y="132348"/>
                </a:cubicBezTo>
                <a:cubicBezTo>
                  <a:pt x="78798" y="236622"/>
                  <a:pt x="73876" y="341624"/>
                  <a:pt x="86819" y="445169"/>
                </a:cubicBezTo>
                <a:cubicBezTo>
                  <a:pt x="88226" y="456425"/>
                  <a:pt x="118903" y="413084"/>
                  <a:pt x="110882" y="421105"/>
                </a:cubicBezTo>
                <a:cubicBezTo>
                  <a:pt x="77851" y="454137"/>
                  <a:pt x="97581" y="441582"/>
                  <a:pt x="50724" y="457200"/>
                </a:cubicBezTo>
                <a:cubicBezTo>
                  <a:pt x="-16857" y="440306"/>
                  <a:pt x="2597" y="461705"/>
                  <a:pt x="2597" y="3850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Freeform: Shape 18">
            <a:extLst>
              <a:ext uri="{FF2B5EF4-FFF2-40B4-BE49-F238E27FC236}">
                <a16:creationId xmlns:a16="http://schemas.microsoft.com/office/drawing/2014/main" id="{F6EBA953-85EA-493C-8F37-D032636A7959}"/>
              </a:ext>
            </a:extLst>
          </p:cNvPr>
          <p:cNvSpPr/>
          <p:nvPr/>
        </p:nvSpPr>
        <p:spPr>
          <a:xfrm>
            <a:off x="5702968" y="1311442"/>
            <a:ext cx="733927" cy="710512"/>
          </a:xfrm>
          <a:custGeom>
            <a:avLst/>
            <a:gdLst>
              <a:gd name="connsiteX0" fmla="*/ 0 w 733927"/>
              <a:gd name="connsiteY0" fmla="*/ 0 h 710512"/>
              <a:gd name="connsiteX1" fmla="*/ 36095 w 733927"/>
              <a:gd name="connsiteY1" fmla="*/ 96253 h 710512"/>
              <a:gd name="connsiteX2" fmla="*/ 72190 w 733927"/>
              <a:gd name="connsiteY2" fmla="*/ 204537 h 710512"/>
              <a:gd name="connsiteX3" fmla="*/ 108285 w 733927"/>
              <a:gd name="connsiteY3" fmla="*/ 288758 h 710512"/>
              <a:gd name="connsiteX4" fmla="*/ 132348 w 733927"/>
              <a:gd name="connsiteY4" fmla="*/ 336884 h 710512"/>
              <a:gd name="connsiteX5" fmla="*/ 216569 w 733927"/>
              <a:gd name="connsiteY5" fmla="*/ 445169 h 710512"/>
              <a:gd name="connsiteX6" fmla="*/ 288758 w 733927"/>
              <a:gd name="connsiteY6" fmla="*/ 481263 h 710512"/>
              <a:gd name="connsiteX7" fmla="*/ 372979 w 733927"/>
              <a:gd name="connsiteY7" fmla="*/ 517358 h 710512"/>
              <a:gd name="connsiteX8" fmla="*/ 397043 w 733927"/>
              <a:gd name="connsiteY8" fmla="*/ 541421 h 710512"/>
              <a:gd name="connsiteX9" fmla="*/ 469232 w 733927"/>
              <a:gd name="connsiteY9" fmla="*/ 565484 h 710512"/>
              <a:gd name="connsiteX10" fmla="*/ 505327 w 733927"/>
              <a:gd name="connsiteY10" fmla="*/ 577516 h 710512"/>
              <a:gd name="connsiteX11" fmla="*/ 577516 w 733927"/>
              <a:gd name="connsiteY11" fmla="*/ 625642 h 710512"/>
              <a:gd name="connsiteX12" fmla="*/ 613611 w 733927"/>
              <a:gd name="connsiteY12" fmla="*/ 637674 h 710512"/>
              <a:gd name="connsiteX13" fmla="*/ 685800 w 733927"/>
              <a:gd name="connsiteY13" fmla="*/ 649705 h 710512"/>
              <a:gd name="connsiteX14" fmla="*/ 733927 w 733927"/>
              <a:gd name="connsiteY14" fmla="*/ 661737 h 710512"/>
              <a:gd name="connsiteX15" fmla="*/ 697832 w 733927"/>
              <a:gd name="connsiteY15" fmla="*/ 673769 h 710512"/>
              <a:gd name="connsiteX16" fmla="*/ 685800 w 733927"/>
              <a:gd name="connsiteY16" fmla="*/ 625642 h 710512"/>
              <a:gd name="connsiteX17" fmla="*/ 697832 w 733927"/>
              <a:gd name="connsiteY17" fmla="*/ 661737 h 710512"/>
              <a:gd name="connsiteX18" fmla="*/ 709864 w 733927"/>
              <a:gd name="connsiteY18" fmla="*/ 697832 h 710512"/>
              <a:gd name="connsiteX19" fmla="*/ 601579 w 733927"/>
              <a:gd name="connsiteY19" fmla="*/ 709863 h 71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927" h="710512">
                <a:moveTo>
                  <a:pt x="0" y="0"/>
                </a:moveTo>
                <a:cubicBezTo>
                  <a:pt x="32201" y="161001"/>
                  <a:pt x="-11568" y="-18138"/>
                  <a:pt x="36095" y="96253"/>
                </a:cubicBezTo>
                <a:cubicBezTo>
                  <a:pt x="50729" y="131373"/>
                  <a:pt x="55175" y="170507"/>
                  <a:pt x="72190" y="204537"/>
                </a:cubicBezTo>
                <a:cubicBezTo>
                  <a:pt x="151996" y="364149"/>
                  <a:pt x="55175" y="164835"/>
                  <a:pt x="108285" y="288758"/>
                </a:cubicBezTo>
                <a:cubicBezTo>
                  <a:pt x="115350" y="305243"/>
                  <a:pt x="123120" y="321504"/>
                  <a:pt x="132348" y="336884"/>
                </a:cubicBezTo>
                <a:cubicBezTo>
                  <a:pt x="159179" y="381602"/>
                  <a:pt x="178106" y="413117"/>
                  <a:pt x="216569" y="445169"/>
                </a:cubicBezTo>
                <a:cubicBezTo>
                  <a:pt x="257372" y="479171"/>
                  <a:pt x="244071" y="462112"/>
                  <a:pt x="288758" y="481263"/>
                </a:cubicBezTo>
                <a:cubicBezTo>
                  <a:pt x="392843" y="525870"/>
                  <a:pt x="288323" y="489138"/>
                  <a:pt x="372979" y="517358"/>
                </a:cubicBezTo>
                <a:cubicBezTo>
                  <a:pt x="381000" y="525379"/>
                  <a:pt x="386897" y="536348"/>
                  <a:pt x="397043" y="541421"/>
                </a:cubicBezTo>
                <a:cubicBezTo>
                  <a:pt x="419730" y="552764"/>
                  <a:pt x="445169" y="557463"/>
                  <a:pt x="469232" y="565484"/>
                </a:cubicBezTo>
                <a:cubicBezTo>
                  <a:pt x="481264" y="569495"/>
                  <a:pt x="494775" y="570481"/>
                  <a:pt x="505327" y="577516"/>
                </a:cubicBezTo>
                <a:cubicBezTo>
                  <a:pt x="529390" y="593558"/>
                  <a:pt x="550080" y="616496"/>
                  <a:pt x="577516" y="625642"/>
                </a:cubicBezTo>
                <a:cubicBezTo>
                  <a:pt x="589548" y="629653"/>
                  <a:pt x="601230" y="634923"/>
                  <a:pt x="613611" y="637674"/>
                </a:cubicBezTo>
                <a:cubicBezTo>
                  <a:pt x="637425" y="642966"/>
                  <a:pt x="661879" y="644921"/>
                  <a:pt x="685800" y="649705"/>
                </a:cubicBezTo>
                <a:cubicBezTo>
                  <a:pt x="702015" y="652948"/>
                  <a:pt x="717885" y="657726"/>
                  <a:pt x="733927" y="661737"/>
                </a:cubicBezTo>
                <a:cubicBezTo>
                  <a:pt x="721895" y="665748"/>
                  <a:pt x="707978" y="681378"/>
                  <a:pt x="697832" y="673769"/>
                </a:cubicBezTo>
                <a:cubicBezTo>
                  <a:pt x="684603" y="663847"/>
                  <a:pt x="680571" y="609955"/>
                  <a:pt x="685800" y="625642"/>
                </a:cubicBezTo>
                <a:lnTo>
                  <a:pt x="697832" y="661737"/>
                </a:lnTo>
                <a:lnTo>
                  <a:pt x="709864" y="697832"/>
                </a:lnTo>
                <a:cubicBezTo>
                  <a:pt x="642283" y="714726"/>
                  <a:pt x="678273" y="709863"/>
                  <a:pt x="601579" y="709863"/>
                </a:cubicBezTo>
              </a:path>
            </a:pathLst>
          </a:custGeom>
          <a:noFill/>
          <a:ln>
            <a:solidFill>
              <a:srgbClr val="F38C13"/>
            </a:solidFill>
            <a:extLst>
              <a:ext uri="{C807C97D-BFC1-408E-A445-0C87EB9F89A2}">
                <ask:lineSketchStyleProps xmlns:ask="http://schemas.microsoft.com/office/drawing/2018/sketchyshapes" sd="2410277954">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6359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D8724C-8085-4F68-A76D-F35C05B9DD0D}"/>
              </a:ext>
            </a:extLst>
          </p:cNvPr>
          <p:cNvSpPr>
            <a:spLocks noGrp="1"/>
          </p:cNvSpPr>
          <p:nvPr>
            <p:ph type="title"/>
          </p:nvPr>
        </p:nvSpPr>
        <p:spPr/>
        <p:txBody>
          <a:bodyPr/>
          <a:lstStyle/>
          <a:p>
            <a:r>
              <a:rPr lang="en-US" dirty="0"/>
              <a:t>Contents</a:t>
            </a:r>
            <a:endParaRPr lang="en-NL" dirty="0"/>
          </a:p>
        </p:txBody>
      </p:sp>
      <p:sp>
        <p:nvSpPr>
          <p:cNvPr id="3" name="Subtitle 2">
            <a:extLst>
              <a:ext uri="{FF2B5EF4-FFF2-40B4-BE49-F238E27FC236}">
                <a16:creationId xmlns:a16="http://schemas.microsoft.com/office/drawing/2014/main" id="{02A5E8DB-E5ED-4658-9421-F52D2633DF96}"/>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GB" dirty="0"/>
              <a:t>Introduction to deliverable D2.6 Toolbox Framework</a:t>
            </a:r>
          </a:p>
          <a:p>
            <a:pPr marL="457200" indent="-457200">
              <a:buFont typeface="+mj-lt"/>
              <a:buAutoNum type="arabicPeriod"/>
            </a:pPr>
            <a:r>
              <a:rPr lang="en-GB" dirty="0"/>
              <a:t>Walkthrough of the DE4A wiki</a:t>
            </a:r>
          </a:p>
          <a:p>
            <a:pPr marL="457200" indent="-457200">
              <a:buFont typeface="+mj-lt"/>
              <a:buAutoNum type="arabicPeriod"/>
            </a:pPr>
            <a:r>
              <a:rPr lang="en-GB" dirty="0"/>
              <a:t>Getting started with </a:t>
            </a:r>
            <a:r>
              <a:rPr lang="en-GB" dirty="0" err="1"/>
              <a:t>MediaWiki</a:t>
            </a:r>
            <a:endParaRPr lang="en-GB" dirty="0"/>
          </a:p>
        </p:txBody>
      </p:sp>
    </p:spTree>
    <p:extLst>
      <p:ext uri="{BB962C8B-B14F-4D97-AF65-F5344CB8AC3E}">
        <p14:creationId xmlns:p14="http://schemas.microsoft.com/office/powerpoint/2010/main" val="92765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A62AD-CF2D-4787-8C65-A6526B2B8FA6}"/>
              </a:ext>
            </a:extLst>
          </p:cNvPr>
          <p:cNvSpPr>
            <a:spLocks noGrp="1"/>
          </p:cNvSpPr>
          <p:nvPr>
            <p:ph type="title"/>
          </p:nvPr>
        </p:nvSpPr>
        <p:spPr/>
        <p:txBody>
          <a:bodyPr/>
          <a:lstStyle/>
          <a:p>
            <a:r>
              <a:rPr lang="en-GB" dirty="0"/>
              <a:t>Editorial good practice</a:t>
            </a:r>
          </a:p>
        </p:txBody>
      </p:sp>
      <p:sp>
        <p:nvSpPr>
          <p:cNvPr id="5" name="Content Placeholder 4">
            <a:extLst>
              <a:ext uri="{FF2B5EF4-FFF2-40B4-BE49-F238E27FC236}">
                <a16:creationId xmlns:a16="http://schemas.microsoft.com/office/drawing/2014/main" id="{438AAFDA-D2D4-4CAC-A880-0707A69DAA39}"/>
              </a:ext>
            </a:extLst>
          </p:cNvPr>
          <p:cNvSpPr>
            <a:spLocks noGrp="1"/>
          </p:cNvSpPr>
          <p:nvPr>
            <p:ph idx="1"/>
          </p:nvPr>
        </p:nvSpPr>
        <p:spPr>
          <a:xfrm>
            <a:off x="397495" y="1506693"/>
            <a:ext cx="10981705" cy="4782836"/>
          </a:xfrm>
        </p:spPr>
        <p:txBody>
          <a:bodyPr numCol="3">
            <a:normAutofit/>
          </a:bodyPr>
          <a:lstStyle/>
          <a:p>
            <a:r>
              <a:rPr lang="en-GB" dirty="0"/>
              <a:t>Use correct heading formats (H1, H2, H3)</a:t>
            </a:r>
          </a:p>
          <a:p>
            <a:pPr lvl="1"/>
            <a:r>
              <a:rPr lang="en-GB" dirty="0"/>
              <a:t>2 levels per page are enough, 3 an exception (use subpages instead)</a:t>
            </a:r>
          </a:p>
          <a:p>
            <a:endParaRPr lang="en-GB" dirty="0"/>
          </a:p>
          <a:p>
            <a:r>
              <a:rPr lang="en-GB" dirty="0"/>
              <a:t>Write in English</a:t>
            </a:r>
          </a:p>
          <a:p>
            <a:r>
              <a:rPr lang="en-GB" dirty="0"/>
              <a:t>Use short sentences</a:t>
            </a:r>
          </a:p>
          <a:p>
            <a:endParaRPr lang="en-GB" dirty="0"/>
          </a:p>
          <a:p>
            <a:endParaRPr lang="en-GB" dirty="0"/>
          </a:p>
          <a:p>
            <a:endParaRPr lang="en-GB" dirty="0"/>
          </a:p>
          <a:p>
            <a:endParaRPr lang="en-GB" dirty="0"/>
          </a:p>
          <a:p>
            <a:endParaRPr lang="en-GB" dirty="0"/>
          </a:p>
          <a:p>
            <a:r>
              <a:rPr lang="en-GB" dirty="0"/>
              <a:t>Minimise the use of adjectives</a:t>
            </a:r>
          </a:p>
          <a:p>
            <a:r>
              <a:rPr lang="en-GB" dirty="0"/>
              <a:t>Facts first, analysis second</a:t>
            </a:r>
          </a:p>
          <a:p>
            <a:r>
              <a:rPr lang="en-GB" dirty="0"/>
              <a:t>Keep documentation factual (omit normative statements or support by facts or references)</a:t>
            </a:r>
          </a:p>
          <a:p>
            <a:r>
              <a:rPr lang="en-GB" dirty="0"/>
              <a:t>Use </a:t>
            </a:r>
            <a:r>
              <a:rPr lang="en-GB" b="1" dirty="0"/>
              <a:t>defined names </a:t>
            </a:r>
            <a:r>
              <a:rPr lang="en-GB" dirty="0"/>
              <a:t>of Architecture or Solution elements / Building blocks</a:t>
            </a:r>
          </a:p>
          <a:p>
            <a:endParaRPr lang="en-GB" dirty="0"/>
          </a:p>
          <a:p>
            <a:endParaRPr lang="en-GB" dirty="0"/>
          </a:p>
          <a:p>
            <a:endParaRPr lang="en-GB" dirty="0"/>
          </a:p>
          <a:p>
            <a:r>
              <a:rPr lang="en-GB" dirty="0"/>
              <a:t>If you refer to an Architecture or Solution element, always use </a:t>
            </a:r>
            <a:r>
              <a:rPr lang="en-GB" dirty="0">
                <a:latin typeface="Courier New" panose="02070309020205020404" pitchFamily="49" charset="0"/>
                <a:cs typeface="Courier New" panose="02070309020205020404" pitchFamily="49" charset="0"/>
              </a:rPr>
              <a:t>[[links]] </a:t>
            </a:r>
            <a:r>
              <a:rPr lang="en-GB" dirty="0"/>
              <a:t>to the detailed page</a:t>
            </a:r>
          </a:p>
          <a:p>
            <a:pPr lvl="1"/>
            <a:r>
              <a:rPr lang="en-GB" dirty="0"/>
              <a:t>Do not link to documents on </a:t>
            </a:r>
            <a:r>
              <a:rPr lang="en-GB" dirty="0" err="1"/>
              <a:t>OwnCloud</a:t>
            </a:r>
            <a:endParaRPr lang="en-GB" dirty="0"/>
          </a:p>
          <a:p>
            <a:pPr lvl="1"/>
            <a:r>
              <a:rPr lang="en-GB" dirty="0"/>
              <a:t>Only link to publicly accessible URLs</a:t>
            </a:r>
          </a:p>
        </p:txBody>
      </p:sp>
    </p:spTree>
    <p:extLst>
      <p:ext uri="{BB962C8B-B14F-4D97-AF65-F5344CB8AC3E}">
        <p14:creationId xmlns:p14="http://schemas.microsoft.com/office/powerpoint/2010/main" val="344770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A1E8-490E-4F42-B147-A31E428007FF}"/>
              </a:ext>
            </a:extLst>
          </p:cNvPr>
          <p:cNvSpPr>
            <a:spLocks noGrp="1"/>
          </p:cNvSpPr>
          <p:nvPr>
            <p:ph type="title"/>
          </p:nvPr>
        </p:nvSpPr>
        <p:spPr>
          <a:xfrm>
            <a:off x="397495" y="393735"/>
            <a:ext cx="9686305" cy="518515"/>
          </a:xfrm>
        </p:spPr>
        <p:txBody>
          <a:bodyPr anchor="t">
            <a:normAutofit/>
          </a:bodyPr>
          <a:lstStyle/>
          <a:p>
            <a:r>
              <a:rPr lang="en-US" dirty="0"/>
              <a:t>(wiki)links</a:t>
            </a:r>
            <a:endParaRPr lang="en-NL" dirty="0"/>
          </a:p>
        </p:txBody>
      </p:sp>
      <p:graphicFrame>
        <p:nvGraphicFramePr>
          <p:cNvPr id="8" name="Content Placeholder 3">
            <a:extLst>
              <a:ext uri="{FF2B5EF4-FFF2-40B4-BE49-F238E27FC236}">
                <a16:creationId xmlns:a16="http://schemas.microsoft.com/office/drawing/2014/main" id="{A118C577-5077-434D-A878-04D622FFF63C}"/>
              </a:ext>
            </a:extLst>
          </p:cNvPr>
          <p:cNvGraphicFramePr>
            <a:graphicFrameLocks noGrp="1"/>
          </p:cNvGraphicFramePr>
          <p:nvPr>
            <p:ph idx="1"/>
            <p:extLst>
              <p:ext uri="{D42A27DB-BD31-4B8C-83A1-F6EECF244321}">
                <p14:modId xmlns:p14="http://schemas.microsoft.com/office/powerpoint/2010/main" val="1339701363"/>
              </p:ext>
            </p:extLst>
          </p:nvPr>
        </p:nvGraphicFramePr>
        <p:xfrm>
          <a:off x="397495" y="1498601"/>
          <a:ext cx="10981705" cy="478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C3B38DF8-C6FD-433C-B33D-03520D8A3EEF}"/>
              </a:ext>
            </a:extLst>
          </p:cNvPr>
          <p:cNvPicPr>
            <a:picLocks noChangeAspect="1"/>
          </p:cNvPicPr>
          <p:nvPr/>
        </p:nvPicPr>
        <p:blipFill>
          <a:blip r:embed="rId7"/>
          <a:stretch>
            <a:fillRect/>
          </a:stretch>
        </p:blipFill>
        <p:spPr>
          <a:xfrm>
            <a:off x="2401228" y="238752"/>
            <a:ext cx="4801270" cy="2172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6645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9FD-8674-4D75-B842-D611E8062C59}"/>
              </a:ext>
            </a:extLst>
          </p:cNvPr>
          <p:cNvSpPr>
            <a:spLocks noGrp="1"/>
          </p:cNvSpPr>
          <p:nvPr>
            <p:ph type="title"/>
          </p:nvPr>
        </p:nvSpPr>
        <p:spPr>
          <a:xfrm>
            <a:off x="397495" y="393735"/>
            <a:ext cx="9686305" cy="518515"/>
          </a:xfrm>
        </p:spPr>
        <p:txBody>
          <a:bodyPr anchor="t">
            <a:normAutofit/>
          </a:bodyPr>
          <a:lstStyle/>
          <a:p>
            <a:r>
              <a:rPr lang="en-US" dirty="0"/>
              <a:t>Files and images</a:t>
            </a:r>
            <a:endParaRPr lang="en-NL" dirty="0"/>
          </a:p>
        </p:txBody>
      </p:sp>
      <p:graphicFrame>
        <p:nvGraphicFramePr>
          <p:cNvPr id="8" name="Content Placeholder 5">
            <a:extLst>
              <a:ext uri="{FF2B5EF4-FFF2-40B4-BE49-F238E27FC236}">
                <a16:creationId xmlns:a16="http://schemas.microsoft.com/office/drawing/2014/main" id="{3EB8B317-3AC4-4847-B750-3D91AF62C3C0}"/>
              </a:ext>
            </a:extLst>
          </p:cNvPr>
          <p:cNvGraphicFramePr>
            <a:graphicFrameLocks noGrp="1"/>
          </p:cNvGraphicFramePr>
          <p:nvPr>
            <p:ph idx="1"/>
            <p:extLst>
              <p:ext uri="{D42A27DB-BD31-4B8C-83A1-F6EECF244321}">
                <p14:modId xmlns:p14="http://schemas.microsoft.com/office/powerpoint/2010/main" val="2035324294"/>
              </p:ext>
            </p:extLst>
          </p:nvPr>
        </p:nvGraphicFramePr>
        <p:xfrm>
          <a:off x="397495" y="1498601"/>
          <a:ext cx="10981705" cy="478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53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712-470C-4F85-A37B-02A09EBB13D1}"/>
              </a:ext>
            </a:extLst>
          </p:cNvPr>
          <p:cNvSpPr>
            <a:spLocks noGrp="1"/>
          </p:cNvSpPr>
          <p:nvPr>
            <p:ph type="title"/>
          </p:nvPr>
        </p:nvSpPr>
        <p:spPr/>
        <p:txBody>
          <a:bodyPr/>
          <a:lstStyle/>
          <a:p>
            <a:r>
              <a:rPr lang="en-US" dirty="0"/>
              <a:t>Special Pages</a:t>
            </a:r>
            <a:endParaRPr lang="en-NL" dirty="0"/>
          </a:p>
        </p:txBody>
      </p:sp>
      <p:pic>
        <p:nvPicPr>
          <p:cNvPr id="5" name="Content Placeholder 4">
            <a:extLst>
              <a:ext uri="{FF2B5EF4-FFF2-40B4-BE49-F238E27FC236}">
                <a16:creationId xmlns:a16="http://schemas.microsoft.com/office/drawing/2014/main" id="{07DE1888-6088-4CDA-A082-861334C9C242}"/>
              </a:ext>
            </a:extLst>
          </p:cNvPr>
          <p:cNvPicPr>
            <a:picLocks noGrp="1" noChangeAspect="1"/>
          </p:cNvPicPr>
          <p:nvPr>
            <p:ph idx="1"/>
          </p:nvPr>
        </p:nvPicPr>
        <p:blipFill>
          <a:blip r:embed="rId2"/>
          <a:stretch>
            <a:fillRect/>
          </a:stretch>
        </p:blipFill>
        <p:spPr>
          <a:xfrm>
            <a:off x="397495" y="1037431"/>
            <a:ext cx="2383903" cy="4783138"/>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037FC0B2-09BF-4D02-870B-7AD6AF8C8EE1}"/>
              </a:ext>
            </a:extLst>
          </p:cNvPr>
          <p:cNvSpPr/>
          <p:nvPr/>
        </p:nvSpPr>
        <p:spPr>
          <a:xfrm>
            <a:off x="216568" y="4944979"/>
            <a:ext cx="1395664" cy="518515"/>
          </a:xfrm>
          <a:prstGeom prst="ellipse">
            <a:avLst/>
          </a:prstGeom>
          <a:solidFill>
            <a:srgbClr val="FFC000">
              <a:alpha val="30196"/>
            </a:srgb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ectangle: Folded Corner 6">
            <a:extLst>
              <a:ext uri="{FF2B5EF4-FFF2-40B4-BE49-F238E27FC236}">
                <a16:creationId xmlns:a16="http://schemas.microsoft.com/office/drawing/2014/main" id="{99960963-1FDC-4FFF-82BD-EF6AFA5EFEF3}"/>
              </a:ext>
            </a:extLst>
          </p:cNvPr>
          <p:cNvSpPr/>
          <p:nvPr/>
        </p:nvSpPr>
        <p:spPr>
          <a:xfrm>
            <a:off x="4524798" y="821365"/>
            <a:ext cx="2634916" cy="1970465"/>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t>All pages</a:t>
            </a:r>
            <a:endParaRPr lang="en-NL" sz="2800" dirty="0"/>
          </a:p>
        </p:txBody>
      </p:sp>
      <p:sp>
        <p:nvSpPr>
          <p:cNvPr id="8" name="Rectangle: Folded Corner 7">
            <a:extLst>
              <a:ext uri="{FF2B5EF4-FFF2-40B4-BE49-F238E27FC236}">
                <a16:creationId xmlns:a16="http://schemas.microsoft.com/office/drawing/2014/main" id="{AF2EFAAE-0B83-4AC6-BDCE-E9B5B80FFA62}"/>
              </a:ext>
            </a:extLst>
          </p:cNvPr>
          <p:cNvSpPr/>
          <p:nvPr/>
        </p:nvSpPr>
        <p:spPr>
          <a:xfrm>
            <a:off x="4647247" y="3429000"/>
            <a:ext cx="2897506" cy="223787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t>Wanted pages</a:t>
            </a:r>
            <a:endParaRPr lang="en-NL" sz="2800" dirty="0"/>
          </a:p>
        </p:txBody>
      </p:sp>
      <p:sp>
        <p:nvSpPr>
          <p:cNvPr id="9" name="Rectangle: Folded Corner 8">
            <a:extLst>
              <a:ext uri="{FF2B5EF4-FFF2-40B4-BE49-F238E27FC236}">
                <a16:creationId xmlns:a16="http://schemas.microsoft.com/office/drawing/2014/main" id="{08C52987-6457-4B96-B38A-D48373FCB389}"/>
              </a:ext>
            </a:extLst>
          </p:cNvPr>
          <p:cNvSpPr/>
          <p:nvPr/>
        </p:nvSpPr>
        <p:spPr>
          <a:xfrm>
            <a:off x="7253833" y="2202740"/>
            <a:ext cx="3046535" cy="1970465"/>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t>File list</a:t>
            </a:r>
            <a:endParaRPr lang="en-NL" sz="2800" dirty="0"/>
          </a:p>
        </p:txBody>
      </p:sp>
    </p:spTree>
    <p:extLst>
      <p:ext uri="{BB962C8B-B14F-4D97-AF65-F5344CB8AC3E}">
        <p14:creationId xmlns:p14="http://schemas.microsoft.com/office/powerpoint/2010/main" val="187675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8D26-39D8-4956-930E-3C1CEBE5459D}"/>
              </a:ext>
            </a:extLst>
          </p:cNvPr>
          <p:cNvSpPr>
            <a:spLocks noGrp="1"/>
          </p:cNvSpPr>
          <p:nvPr>
            <p:ph type="ctrTitle"/>
          </p:nvPr>
        </p:nvSpPr>
        <p:spPr/>
        <p:txBody>
          <a:bodyPr/>
          <a:lstStyle/>
          <a:p>
            <a:r>
              <a:rPr lang="en-US" dirty="0"/>
              <a:t>Ground rules</a:t>
            </a:r>
            <a:endParaRPr lang="en-NL" dirty="0"/>
          </a:p>
        </p:txBody>
      </p:sp>
      <p:sp>
        <p:nvSpPr>
          <p:cNvPr id="4" name="Content Placeholder 3">
            <a:extLst>
              <a:ext uri="{FF2B5EF4-FFF2-40B4-BE49-F238E27FC236}">
                <a16:creationId xmlns:a16="http://schemas.microsoft.com/office/drawing/2014/main" id="{379636BA-8292-41B1-9FC0-E5D4C881F9AF}"/>
              </a:ext>
            </a:extLst>
          </p:cNvPr>
          <p:cNvSpPr>
            <a:spLocks noGrp="1"/>
          </p:cNvSpPr>
          <p:nvPr>
            <p:ph sz="quarter" idx="10"/>
          </p:nvPr>
        </p:nvSpPr>
        <p:spPr/>
        <p:txBody>
          <a:bodyPr>
            <a:normAutofit/>
          </a:bodyPr>
          <a:lstStyle/>
          <a:p>
            <a:pPr marL="0" indent="0">
              <a:buNone/>
            </a:pPr>
            <a:r>
              <a:rPr lang="en-US" sz="3200" b="1" dirty="0">
                <a:solidFill>
                  <a:schemeClr val="accent2"/>
                </a:solidFill>
              </a:rPr>
              <a:t>#1 </a:t>
            </a:r>
            <a:r>
              <a:rPr lang="en-US" sz="3200" dirty="0"/>
              <a:t>Search first!</a:t>
            </a:r>
          </a:p>
          <a:p>
            <a:pPr marL="0" indent="0">
              <a:buNone/>
            </a:pPr>
            <a:endParaRPr lang="en-US" sz="3200" dirty="0"/>
          </a:p>
          <a:p>
            <a:pPr marL="0" indent="0">
              <a:buNone/>
            </a:pPr>
            <a:r>
              <a:rPr lang="en-US" sz="3200" b="1" dirty="0">
                <a:solidFill>
                  <a:schemeClr val="accent2"/>
                </a:solidFill>
              </a:rPr>
              <a:t>#2 </a:t>
            </a:r>
            <a:r>
              <a:rPr lang="en-US" sz="3200" dirty="0"/>
              <a:t>Title Case page names</a:t>
            </a:r>
          </a:p>
          <a:p>
            <a:pPr marL="0" indent="0">
              <a:buNone/>
            </a:pPr>
            <a:endParaRPr lang="en-US" sz="3200" dirty="0"/>
          </a:p>
          <a:p>
            <a:pPr marL="0" indent="0">
              <a:buNone/>
            </a:pPr>
            <a:r>
              <a:rPr lang="en-US" sz="3200" b="1" dirty="0">
                <a:solidFill>
                  <a:schemeClr val="accent2"/>
                </a:solidFill>
              </a:rPr>
              <a:t>#3 </a:t>
            </a:r>
            <a:r>
              <a:rPr lang="en-US" sz="3200" dirty="0"/>
              <a:t>Ask for help </a:t>
            </a:r>
          </a:p>
          <a:p>
            <a:pPr marL="0" indent="0">
              <a:buNone/>
            </a:pPr>
            <a:r>
              <a:rPr lang="en-US" sz="3200" dirty="0"/>
              <a:t>	</a:t>
            </a:r>
            <a:r>
              <a:rPr lang="en-US" sz="2400" dirty="0"/>
              <a:t>- 😊 Alex</a:t>
            </a:r>
          </a:p>
          <a:p>
            <a:pPr marL="0" indent="0">
              <a:buNone/>
            </a:pPr>
            <a:r>
              <a:rPr lang="en-US" sz="2400" dirty="0"/>
              <a:t>	- 😎 Harold</a:t>
            </a:r>
          </a:p>
          <a:p>
            <a:pPr marL="0" indent="0">
              <a:buNone/>
            </a:pPr>
            <a:r>
              <a:rPr lang="en-US" sz="2400" dirty="0"/>
              <a:t>	- 😏 Mavi</a:t>
            </a:r>
            <a:endParaRPr lang="en-NL" sz="2400" dirty="0"/>
          </a:p>
        </p:txBody>
      </p:sp>
      <p:pic>
        <p:nvPicPr>
          <p:cNvPr id="7" name="Content Placeholder 6">
            <a:extLst>
              <a:ext uri="{FF2B5EF4-FFF2-40B4-BE49-F238E27FC236}">
                <a16:creationId xmlns:a16="http://schemas.microsoft.com/office/drawing/2014/main" id="{23389205-D0C7-425C-908E-A9ECCC42C1B5}"/>
              </a:ext>
            </a:extLst>
          </p:cNvPr>
          <p:cNvPicPr>
            <a:picLocks noGrp="1" noChangeAspect="1"/>
          </p:cNvPicPr>
          <p:nvPr>
            <p:ph sz="quarter" idx="11"/>
          </p:nvPr>
        </p:nvPicPr>
        <p:blipFill>
          <a:blip r:embed="rId2"/>
          <a:stretch>
            <a:fillRect/>
          </a:stretch>
        </p:blipFill>
        <p:spPr>
          <a:xfrm>
            <a:off x="1476069" y="1498600"/>
            <a:ext cx="3140686" cy="4783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a:extLst>
              <a:ext uri="{FF2B5EF4-FFF2-40B4-BE49-F238E27FC236}">
                <a16:creationId xmlns:a16="http://schemas.microsoft.com/office/drawing/2014/main" id="{33DFB227-CC57-42DF-AA27-E5BB1ED6B332}"/>
              </a:ext>
            </a:extLst>
          </p:cNvPr>
          <p:cNvSpPr/>
          <p:nvPr/>
        </p:nvSpPr>
        <p:spPr>
          <a:xfrm>
            <a:off x="1124465" y="4448432"/>
            <a:ext cx="1631092" cy="395417"/>
          </a:xfrm>
          <a:prstGeom prst="ellipse">
            <a:avLst/>
          </a:prstGeom>
          <a:solidFill>
            <a:schemeClr val="accent4">
              <a:alpha val="2902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2">
            <a:extLst>
              <a:ext uri="{FF2B5EF4-FFF2-40B4-BE49-F238E27FC236}">
                <a16:creationId xmlns:a16="http://schemas.microsoft.com/office/drawing/2014/main" id="{99EB6D02-22D1-4ADB-B5B7-27185B6D5B02}"/>
              </a:ext>
            </a:extLst>
          </p:cNvPr>
          <p:cNvSpPr/>
          <p:nvPr/>
        </p:nvSpPr>
        <p:spPr>
          <a:xfrm>
            <a:off x="0" y="2913402"/>
            <a:ext cx="1366225" cy="1015663"/>
          </a:xfrm>
          <a:prstGeom prst="rect">
            <a:avLst/>
          </a:prstGeom>
          <a:noFill/>
        </p:spPr>
        <p:txBody>
          <a:bodyPr wrap="square" lIns="91440" tIns="45720" rIns="91440" bIns="45720">
            <a:spAutoFit/>
          </a:bodyPr>
          <a:lstStyle/>
          <a:p>
            <a:pPr algn="ctr"/>
            <a:r>
              <a:rPr lang="en-U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114300">
                    <a:prstClr val="black"/>
                  </a:innerShdw>
                </a:effectLst>
              </a:rPr>
              <a:t>Open in new tab/ window</a:t>
            </a:r>
          </a:p>
        </p:txBody>
      </p:sp>
      <p:cxnSp>
        <p:nvCxnSpPr>
          <p:cNvPr id="6" name="Connector: Curved 5">
            <a:extLst>
              <a:ext uri="{FF2B5EF4-FFF2-40B4-BE49-F238E27FC236}">
                <a16:creationId xmlns:a16="http://schemas.microsoft.com/office/drawing/2014/main" id="{043A2834-5DC2-4B9A-9C2D-0E4B6F4F9988}"/>
              </a:ext>
            </a:extLst>
          </p:cNvPr>
          <p:cNvCxnSpPr>
            <a:cxnSpLocks/>
            <a:stCxn id="8" idx="2"/>
            <a:endCxn id="3" idx="2"/>
          </p:cNvCxnSpPr>
          <p:nvPr/>
        </p:nvCxnSpPr>
        <p:spPr>
          <a:xfrm rot="10800000">
            <a:off x="683113" y="3929065"/>
            <a:ext cx="441352" cy="717076"/>
          </a:xfrm>
          <a:prstGeom prst="curvedConnector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78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FB8531-2224-4936-91C5-FAAD796B6BAA}"/>
              </a:ext>
            </a:extLst>
          </p:cNvPr>
          <p:cNvSpPr>
            <a:spLocks noGrp="1"/>
          </p:cNvSpPr>
          <p:nvPr>
            <p:ph type="ctrTitle"/>
          </p:nvPr>
        </p:nvSpPr>
        <p:spPr/>
        <p:txBody>
          <a:bodyPr/>
          <a:lstStyle/>
          <a:p>
            <a:r>
              <a:rPr lang="en-GB" dirty="0">
                <a:ea typeface="Verdana"/>
              </a:rPr>
              <a:t>Regular Editors Meetings</a:t>
            </a:r>
          </a:p>
        </p:txBody>
      </p:sp>
      <p:sp>
        <p:nvSpPr>
          <p:cNvPr id="8" name="Content Placeholder 7">
            <a:extLst>
              <a:ext uri="{FF2B5EF4-FFF2-40B4-BE49-F238E27FC236}">
                <a16:creationId xmlns:a16="http://schemas.microsoft.com/office/drawing/2014/main" id="{6B9471C4-2EDB-44D9-B98E-87A49DA1A460}"/>
              </a:ext>
            </a:extLst>
          </p:cNvPr>
          <p:cNvSpPr>
            <a:spLocks noGrp="1"/>
          </p:cNvSpPr>
          <p:nvPr>
            <p:ph sz="quarter" idx="10"/>
          </p:nvPr>
        </p:nvSpPr>
        <p:spPr/>
        <p:txBody>
          <a:bodyPr anchor="ctr"/>
          <a:lstStyle/>
          <a:p>
            <a:r>
              <a:rPr lang="en-GB" dirty="0"/>
              <a:t>News: New sections, updates to the structure, new extensions etc.</a:t>
            </a:r>
          </a:p>
          <a:p>
            <a:r>
              <a:rPr lang="en-GB" dirty="0"/>
              <a:t>Coaching and sharing of best practice</a:t>
            </a:r>
          </a:p>
          <a:p>
            <a:r>
              <a:rPr lang="en-GB" dirty="0"/>
              <a:t>Joint managing of the Wiki</a:t>
            </a:r>
          </a:p>
          <a:p>
            <a:r>
              <a:rPr lang="en-GB" dirty="0"/>
              <a:t>Signalling of issues and impediments</a:t>
            </a:r>
          </a:p>
        </p:txBody>
      </p:sp>
      <p:pic>
        <p:nvPicPr>
          <p:cNvPr id="1026" name="Picture 2" descr="See the source image">
            <a:extLst>
              <a:ext uri="{FF2B5EF4-FFF2-40B4-BE49-F238E27FC236}">
                <a16:creationId xmlns:a16="http://schemas.microsoft.com/office/drawing/2014/main" id="{CFA55A42-E492-48E0-96E1-A8E0F05A5A63}"/>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bwMode="auto">
          <a:xfrm>
            <a:off x="396875" y="1972566"/>
            <a:ext cx="5299075" cy="383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8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EE396-1C32-49B2-8579-3B54D11CA876}"/>
              </a:ext>
            </a:extLst>
          </p:cNvPr>
          <p:cNvSpPr>
            <a:spLocks noGrp="1"/>
          </p:cNvSpPr>
          <p:nvPr>
            <p:ph type="title"/>
          </p:nvPr>
        </p:nvSpPr>
        <p:spPr/>
        <p:txBody>
          <a:bodyPr/>
          <a:lstStyle/>
          <a:p>
            <a:r>
              <a:rPr lang="en-GB"/>
              <a:t>Thank you for your attention.</a:t>
            </a:r>
          </a:p>
        </p:txBody>
      </p:sp>
      <p:sp>
        <p:nvSpPr>
          <p:cNvPr id="6" name="Text Placeholder 5">
            <a:extLst>
              <a:ext uri="{FF2B5EF4-FFF2-40B4-BE49-F238E27FC236}">
                <a16:creationId xmlns:a16="http://schemas.microsoft.com/office/drawing/2014/main" id="{97BA1842-727C-4F1E-8943-AE13AEE078F5}"/>
              </a:ext>
            </a:extLst>
          </p:cNvPr>
          <p:cNvSpPr>
            <a:spLocks noGrp="1"/>
          </p:cNvSpPr>
          <p:nvPr>
            <p:ph type="body" sz="quarter" idx="10"/>
          </p:nvPr>
        </p:nvSpPr>
        <p:spPr/>
        <p:txBody>
          <a:bodyPr/>
          <a:lstStyle/>
          <a:p>
            <a:pPr algn="l"/>
            <a:r>
              <a:rPr lang="en-GB" dirty="0"/>
              <a:t>Introduction to the toolbox framework and the DE4A wiki platform</a:t>
            </a:r>
          </a:p>
        </p:txBody>
      </p:sp>
    </p:spTree>
    <p:extLst>
      <p:ext uri="{BB962C8B-B14F-4D97-AF65-F5344CB8AC3E}">
        <p14:creationId xmlns:p14="http://schemas.microsoft.com/office/powerpoint/2010/main" val="30759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B473-EEAE-468D-9410-8E7F340D1C90}"/>
              </a:ext>
            </a:extLst>
          </p:cNvPr>
          <p:cNvSpPr>
            <a:spLocks noGrp="1"/>
          </p:cNvSpPr>
          <p:nvPr>
            <p:ph type="ctrTitle"/>
          </p:nvPr>
        </p:nvSpPr>
        <p:spPr/>
        <p:txBody>
          <a:bodyPr/>
          <a:lstStyle/>
          <a:p>
            <a:r>
              <a:rPr lang="en-GB"/>
              <a:t>Starting Point</a:t>
            </a:r>
          </a:p>
        </p:txBody>
      </p:sp>
      <p:sp>
        <p:nvSpPr>
          <p:cNvPr id="3" name="Content Placeholder 2">
            <a:extLst>
              <a:ext uri="{FF2B5EF4-FFF2-40B4-BE49-F238E27FC236}">
                <a16:creationId xmlns:a16="http://schemas.microsoft.com/office/drawing/2014/main" id="{3D7206F4-9E93-4C2B-A1F7-2C50E9CC573C}"/>
              </a:ext>
            </a:extLst>
          </p:cNvPr>
          <p:cNvSpPr>
            <a:spLocks noGrp="1"/>
          </p:cNvSpPr>
          <p:nvPr>
            <p:ph sz="quarter" idx="10"/>
          </p:nvPr>
        </p:nvSpPr>
        <p:spPr/>
        <p:txBody>
          <a:bodyPr/>
          <a:lstStyle/>
          <a:p>
            <a:r>
              <a:rPr lang="en-GB" dirty="0"/>
              <a:t>The Deliverable has internal and external relevance.</a:t>
            </a:r>
          </a:p>
          <a:p>
            <a:endParaRPr lang="en-GB" dirty="0"/>
          </a:p>
          <a:p>
            <a:r>
              <a:rPr lang="en-GB" dirty="0"/>
              <a:t>Quality of the deliverable must be guaranteed, i.e. through peer review.</a:t>
            </a:r>
          </a:p>
          <a:p>
            <a:endParaRPr lang="en-GB" dirty="0"/>
          </a:p>
        </p:txBody>
      </p:sp>
      <p:sp>
        <p:nvSpPr>
          <p:cNvPr id="4" name="Content Placeholder 3">
            <a:extLst>
              <a:ext uri="{FF2B5EF4-FFF2-40B4-BE49-F238E27FC236}">
                <a16:creationId xmlns:a16="http://schemas.microsoft.com/office/drawing/2014/main" id="{0A77715A-1D42-4DA4-9DB3-58A9BAE809D0}"/>
              </a:ext>
            </a:extLst>
          </p:cNvPr>
          <p:cNvSpPr>
            <a:spLocks noGrp="1"/>
          </p:cNvSpPr>
          <p:nvPr>
            <p:ph sz="quarter" idx="11"/>
          </p:nvPr>
        </p:nvSpPr>
        <p:spPr/>
        <p:txBody>
          <a:bodyPr>
            <a:normAutofit/>
          </a:bodyPr>
          <a:lstStyle/>
          <a:p>
            <a:pPr algn="l"/>
            <a:r>
              <a:rPr lang="en-GB" dirty="0"/>
              <a:t>This toolbox is the central, </a:t>
            </a:r>
            <a:r>
              <a:rPr lang="en-GB" b="1" dirty="0"/>
              <a:t>long-term deliverable</a:t>
            </a:r>
            <a:r>
              <a:rPr lang="en-GB" dirty="0"/>
              <a:t> of WP2 and will take the form of a structured</a:t>
            </a:r>
            <a:r>
              <a:rPr lang="en-GB" b="1" dirty="0"/>
              <a:t>, online architecture repository </a:t>
            </a:r>
            <a:r>
              <a:rPr lang="en-GB" dirty="0"/>
              <a:t>that extends from the content of the Architecture Framework (D2.1) and [..] includes (pointers to) prior work in CEF, ISA, ISA2 and LSP (e.g.: TOOP, PEPPOL, STORK, STORK2) […].</a:t>
            </a:r>
          </a:p>
          <a:p>
            <a:pPr algn="l"/>
            <a:endParaRPr lang="en-GB" dirty="0"/>
          </a:p>
          <a:p>
            <a:pPr algn="l"/>
            <a:r>
              <a:rPr lang="en-GB" b="1" dirty="0"/>
              <a:t>It includes new DE4A common components and implementation method and Pilot insights = Project </a:t>
            </a:r>
            <a:r>
              <a:rPr lang="en-GB" b="1" dirty="0" err="1"/>
              <a:t>Documentaton</a:t>
            </a:r>
            <a:r>
              <a:rPr lang="en-GB" b="1" dirty="0"/>
              <a:t>.</a:t>
            </a:r>
          </a:p>
          <a:p>
            <a:pPr algn="l"/>
            <a:endParaRPr lang="en-GB" b="1" dirty="0"/>
          </a:p>
          <a:p>
            <a:pPr algn="l"/>
            <a:r>
              <a:rPr lang="en-GB" dirty="0"/>
              <a:t>An internal version will be delivered in M27.</a:t>
            </a:r>
          </a:p>
        </p:txBody>
      </p:sp>
    </p:spTree>
    <p:extLst>
      <p:ext uri="{BB962C8B-B14F-4D97-AF65-F5344CB8AC3E}">
        <p14:creationId xmlns:p14="http://schemas.microsoft.com/office/powerpoint/2010/main" val="79424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88D264-276B-474C-8519-57CC864F39D7}"/>
              </a:ext>
            </a:extLst>
          </p:cNvPr>
          <p:cNvSpPr>
            <a:spLocks noGrp="1"/>
          </p:cNvSpPr>
          <p:nvPr>
            <p:ph type="title"/>
          </p:nvPr>
        </p:nvSpPr>
        <p:spPr/>
        <p:txBody>
          <a:bodyPr/>
          <a:lstStyle/>
          <a:p>
            <a:r>
              <a:rPr lang="en-GB"/>
              <a:t>Framework Structure</a:t>
            </a:r>
          </a:p>
        </p:txBody>
      </p:sp>
      <p:pic>
        <p:nvPicPr>
          <p:cNvPr id="9" name="Content Placeholder 8">
            <a:extLst>
              <a:ext uri="{FF2B5EF4-FFF2-40B4-BE49-F238E27FC236}">
                <a16:creationId xmlns:a16="http://schemas.microsoft.com/office/drawing/2014/main" id="{1815A715-40A1-41F4-A91C-8287B2ACDF66}"/>
              </a:ext>
            </a:extLst>
          </p:cNvPr>
          <p:cNvPicPr>
            <a:picLocks noGrp="1" noChangeAspect="1"/>
          </p:cNvPicPr>
          <p:nvPr>
            <p:ph idx="1"/>
          </p:nvPr>
        </p:nvPicPr>
        <p:blipFill>
          <a:blip r:embed="rId2"/>
          <a:stretch>
            <a:fillRect/>
          </a:stretch>
        </p:blipFill>
        <p:spPr>
          <a:xfrm>
            <a:off x="397495" y="957830"/>
            <a:ext cx="7889486" cy="5266233"/>
          </a:xfrm>
        </p:spPr>
      </p:pic>
      <p:sp>
        <p:nvSpPr>
          <p:cNvPr id="11" name="Callout: Left Arrow 10">
            <a:extLst>
              <a:ext uri="{FF2B5EF4-FFF2-40B4-BE49-F238E27FC236}">
                <a16:creationId xmlns:a16="http://schemas.microsoft.com/office/drawing/2014/main" id="{F4668289-877E-4432-B406-7332A90F2AA2}"/>
              </a:ext>
            </a:extLst>
          </p:cNvPr>
          <p:cNvSpPr/>
          <p:nvPr/>
        </p:nvSpPr>
        <p:spPr>
          <a:xfrm>
            <a:off x="8154029" y="4798034"/>
            <a:ext cx="2186736" cy="118914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GB" dirty="0"/>
              <a:t>Cross-referencing detailed specification pages</a:t>
            </a:r>
          </a:p>
        </p:txBody>
      </p:sp>
    </p:spTree>
    <p:extLst>
      <p:ext uri="{BB962C8B-B14F-4D97-AF65-F5344CB8AC3E}">
        <p14:creationId xmlns:p14="http://schemas.microsoft.com/office/powerpoint/2010/main" val="31649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CCDD-8149-4A43-B955-DED2366EBCC4}"/>
              </a:ext>
            </a:extLst>
          </p:cNvPr>
          <p:cNvSpPr>
            <a:spLocks noGrp="1"/>
          </p:cNvSpPr>
          <p:nvPr>
            <p:ph type="ctrTitle"/>
          </p:nvPr>
        </p:nvSpPr>
        <p:spPr/>
        <p:txBody>
          <a:bodyPr/>
          <a:lstStyle/>
          <a:p>
            <a:r>
              <a:rPr lang="en-GB" dirty="0"/>
              <a:t>Specification Level and Coverage</a:t>
            </a:r>
          </a:p>
        </p:txBody>
      </p:sp>
      <p:sp>
        <p:nvSpPr>
          <p:cNvPr id="3" name="Content Placeholder 2">
            <a:extLst>
              <a:ext uri="{FF2B5EF4-FFF2-40B4-BE49-F238E27FC236}">
                <a16:creationId xmlns:a16="http://schemas.microsoft.com/office/drawing/2014/main" id="{CA7B7D76-80EE-4D0E-8D02-942FC6D42A36}"/>
              </a:ext>
            </a:extLst>
          </p:cNvPr>
          <p:cNvSpPr>
            <a:spLocks noGrp="1"/>
          </p:cNvSpPr>
          <p:nvPr>
            <p:ph sz="quarter" idx="10"/>
          </p:nvPr>
        </p:nvSpPr>
        <p:spPr>
          <a:xfrm>
            <a:off x="5899668" y="2007640"/>
            <a:ext cx="5802002" cy="4274098"/>
          </a:xfrm>
        </p:spPr>
        <p:txBody>
          <a:bodyPr>
            <a:normAutofit/>
          </a:bodyPr>
          <a:lstStyle/>
          <a:p>
            <a:r>
              <a:rPr lang="en-GB" sz="1400" dirty="0"/>
              <a:t>WP3: </a:t>
            </a:r>
            <a:r>
              <a:rPr lang="en-GB" sz="1400" b="1" dirty="0"/>
              <a:t>All</a:t>
            </a:r>
            <a:r>
              <a:rPr lang="en-GB" sz="1400" dirty="0"/>
              <a:t> specifications and documentation of semantic components and solutions</a:t>
            </a:r>
          </a:p>
          <a:p>
            <a:r>
              <a:rPr lang="en-GB" sz="1400" dirty="0"/>
              <a:t>WP5: </a:t>
            </a:r>
            <a:r>
              <a:rPr lang="en-GB" sz="1400" b="1" dirty="0"/>
              <a:t>All</a:t>
            </a:r>
            <a:r>
              <a:rPr lang="en-GB" sz="1400" dirty="0"/>
              <a:t> specifications and documentation of common components, incl. reference implementations</a:t>
            </a:r>
          </a:p>
          <a:p>
            <a:r>
              <a:rPr lang="en-GB" sz="1400" dirty="0"/>
              <a:t>WP4</a:t>
            </a:r>
          </a:p>
          <a:p>
            <a:pPr lvl="1"/>
            <a:r>
              <a:rPr lang="en-GB" dirty="0"/>
              <a:t>Pilot-level: </a:t>
            </a:r>
            <a:r>
              <a:rPr lang="en-GB" b="1" dirty="0"/>
              <a:t>All</a:t>
            </a:r>
            <a:r>
              <a:rPr lang="en-GB" dirty="0"/>
              <a:t> documentation and specifications, gap documentations etc.</a:t>
            </a:r>
          </a:p>
          <a:p>
            <a:pPr lvl="1"/>
            <a:r>
              <a:rPr lang="en-GB" dirty="0"/>
              <a:t>Single partner and MS-level: </a:t>
            </a:r>
            <a:r>
              <a:rPr lang="en-GB" b="1" dirty="0"/>
              <a:t>Exemplary</a:t>
            </a:r>
            <a:r>
              <a:rPr lang="en-GB" dirty="0"/>
              <a:t> specification and documentation as much as possible, e.g. adaptation of e-procedure portals, integration with national OOP-layer and registries etc.</a:t>
            </a:r>
          </a:p>
          <a:p>
            <a:pPr marL="0" indent="0">
              <a:buNone/>
            </a:pPr>
            <a:endParaRPr lang="en-GB" sz="1400" dirty="0"/>
          </a:p>
          <a:p>
            <a:pPr marL="0" indent="0">
              <a:buNone/>
            </a:pPr>
            <a:r>
              <a:rPr lang="en-GB" sz="1400" dirty="0"/>
              <a:t>This includes embedded documents in the wiki, as well as linked artefacts in Git-Hub.</a:t>
            </a:r>
          </a:p>
          <a:p>
            <a:pPr marL="0" indent="0">
              <a:buNone/>
            </a:pPr>
            <a:endParaRPr lang="en-GB" sz="1400" dirty="0"/>
          </a:p>
          <a:p>
            <a:pPr marL="0" indent="0">
              <a:buNone/>
            </a:pPr>
            <a:r>
              <a:rPr lang="en-GB" dirty="0">
                <a:solidFill>
                  <a:schemeClr val="accent2"/>
                </a:solidFill>
              </a:rPr>
              <a:t>The general agreement:</a:t>
            </a:r>
          </a:p>
          <a:p>
            <a:pPr marL="0" indent="0">
              <a:buNone/>
            </a:pPr>
            <a:r>
              <a:rPr lang="en-GB" dirty="0">
                <a:solidFill>
                  <a:schemeClr val="accent2"/>
                </a:solidFill>
              </a:rPr>
              <a:t>Checking-in the specification is part of the </a:t>
            </a:r>
            <a:r>
              <a:rPr lang="en-GB" b="1" dirty="0">
                <a:solidFill>
                  <a:schemeClr val="accent2"/>
                </a:solidFill>
              </a:rPr>
              <a:t>Definition of Done (DoD) </a:t>
            </a:r>
            <a:r>
              <a:rPr lang="en-GB" dirty="0">
                <a:solidFill>
                  <a:schemeClr val="accent2"/>
                </a:solidFill>
              </a:rPr>
              <a:t>for WP3 (Semantics), WP4 (pilots-level) and WP5 (Software)</a:t>
            </a:r>
          </a:p>
        </p:txBody>
      </p:sp>
      <p:sp>
        <p:nvSpPr>
          <p:cNvPr id="4" name="Content Placeholder 3">
            <a:extLst>
              <a:ext uri="{FF2B5EF4-FFF2-40B4-BE49-F238E27FC236}">
                <a16:creationId xmlns:a16="http://schemas.microsoft.com/office/drawing/2014/main" id="{9E24CAF0-4EA8-4A3D-9296-17F993639EE1}"/>
              </a:ext>
            </a:extLst>
          </p:cNvPr>
          <p:cNvSpPr>
            <a:spLocks noGrp="1"/>
          </p:cNvSpPr>
          <p:nvPr>
            <p:ph sz="quarter" idx="11"/>
          </p:nvPr>
        </p:nvSpPr>
        <p:spPr>
          <a:xfrm>
            <a:off x="396875" y="2007640"/>
            <a:ext cx="5299593" cy="4274097"/>
          </a:xfrm>
          <a:ln>
            <a:noFill/>
          </a:ln>
        </p:spPr>
        <p:txBody>
          <a:bodyPr>
            <a:normAutofit lnSpcReduction="10000"/>
          </a:bodyPr>
          <a:lstStyle/>
          <a:p>
            <a:r>
              <a:rPr lang="en-GB" sz="1400" b="1" dirty="0">
                <a:solidFill>
                  <a:srgbClr val="7030A0"/>
                </a:solidFill>
              </a:rPr>
              <a:t>Conceptual/Functional level:</a:t>
            </a:r>
            <a:br>
              <a:rPr lang="en-GB" sz="1400" b="1" dirty="0">
                <a:solidFill>
                  <a:srgbClr val="7030A0"/>
                </a:solidFill>
              </a:rPr>
            </a:br>
            <a:r>
              <a:rPr lang="en-GB" sz="1200" dirty="0"/>
              <a:t>Each element of the architecture represents all real objects that provide a similar function.</a:t>
            </a:r>
          </a:p>
          <a:p>
            <a:pPr lvl="1"/>
            <a:r>
              <a:rPr lang="en-GB" dirty="0">
                <a:effectLst/>
                <a:ea typeface="Calibri" panose="020F0502020204030204" pitchFamily="34" charset="0"/>
                <a:cs typeface="Times New Roman" panose="02020603050405020304" pitchFamily="18" charset="0"/>
              </a:rPr>
              <a:t>Reference Interaction Pattern and Architecture Building Block</a:t>
            </a:r>
          </a:p>
          <a:p>
            <a:pPr lvl="1"/>
            <a:r>
              <a:rPr lang="en-GB" dirty="0">
                <a:effectLst/>
                <a:ea typeface="Calibri" panose="020F0502020204030204" pitchFamily="34" charset="0"/>
                <a:cs typeface="Times New Roman" panose="02020603050405020304" pitchFamily="18" charset="0"/>
              </a:rPr>
              <a:t>Defines the top structure of the Toolbox</a:t>
            </a:r>
          </a:p>
          <a:p>
            <a:pPr lvl="1"/>
            <a:r>
              <a:rPr lang="en-GB" dirty="0">
                <a:cs typeface="Times New Roman" panose="02020603050405020304" pitchFamily="18" charset="0"/>
              </a:rPr>
              <a:t>E.g.: Electronic Identification, Data exchange, eProcedure portal</a:t>
            </a:r>
            <a:endParaRPr lang="en-GB" sz="800" dirty="0"/>
          </a:p>
          <a:p>
            <a:r>
              <a:rPr lang="en-GB" sz="1400" b="1" dirty="0">
                <a:solidFill>
                  <a:srgbClr val="324791"/>
                </a:solidFill>
              </a:rPr>
              <a:t>Logical level /Specification level:</a:t>
            </a:r>
            <a:br>
              <a:rPr lang="en-GB" sz="1400" b="1" dirty="0">
                <a:solidFill>
                  <a:srgbClr val="324791"/>
                </a:solidFill>
              </a:rPr>
            </a:br>
            <a:r>
              <a:rPr lang="en-GB" sz="1200" dirty="0"/>
              <a:t>Each element of the architecture/specification represents all real objects that share the same relevant (technical) properties</a:t>
            </a:r>
          </a:p>
          <a:p>
            <a:pPr lvl="1"/>
            <a:r>
              <a:rPr lang="en-GB" dirty="0">
                <a:ea typeface="Calibri" panose="020F0502020204030204" pitchFamily="34" charset="0"/>
              </a:rPr>
              <a:t>W</a:t>
            </a:r>
            <a:r>
              <a:rPr lang="en-GB" dirty="0">
                <a:effectLst/>
                <a:ea typeface="Calibri" panose="020F0502020204030204" pitchFamily="34" charset="0"/>
              </a:rPr>
              <a:t>ill contain the biggest part of the specifications of the project</a:t>
            </a:r>
          </a:p>
          <a:p>
            <a:pPr lvl="1"/>
            <a:r>
              <a:rPr lang="en-GB" dirty="0">
                <a:ea typeface="Calibri" panose="020F0502020204030204" pitchFamily="34" charset="0"/>
              </a:rPr>
              <a:t>S</a:t>
            </a:r>
            <a:r>
              <a:rPr lang="en-GB" dirty="0">
                <a:effectLst/>
                <a:ea typeface="Calibri" panose="020F0502020204030204" pitchFamily="34" charset="0"/>
              </a:rPr>
              <a:t>olution architecture descriptions, building blocks and common component specifications</a:t>
            </a:r>
          </a:p>
          <a:p>
            <a:pPr lvl="1"/>
            <a:r>
              <a:rPr lang="en-GB" dirty="0">
                <a:effectLst/>
                <a:ea typeface="Calibri" panose="020F0502020204030204" pitchFamily="34" charset="0"/>
              </a:rPr>
              <a:t>Version of specifications and components make sense at this level</a:t>
            </a:r>
            <a:endParaRPr lang="en-GB" dirty="0">
              <a:ea typeface="Calibri" panose="020F0502020204030204" pitchFamily="34" charset="0"/>
            </a:endParaRPr>
          </a:p>
          <a:p>
            <a:pPr lvl="1"/>
            <a:r>
              <a:rPr lang="en-GB" dirty="0">
                <a:effectLst/>
                <a:ea typeface="Calibri" panose="020F0502020204030204" pitchFamily="34" charset="0"/>
                <a:cs typeface="Calibri" panose="020F0502020204030204" pitchFamily="34" charset="0"/>
              </a:rPr>
              <a:t>E.g.: Electronic Identification (conceptual) and E-ID, </a:t>
            </a:r>
            <a:r>
              <a:rPr lang="en-GB" dirty="0" err="1">
                <a:effectLst/>
                <a:ea typeface="Calibri" panose="020F0502020204030204" pitchFamily="34" charset="0"/>
                <a:cs typeface="Calibri" panose="020F0502020204030204" pitchFamily="34" charset="0"/>
              </a:rPr>
              <a:t>Itsme</a:t>
            </a:r>
            <a:r>
              <a:rPr lang="en-GB" dirty="0">
                <a:effectLst/>
                <a:ea typeface="Calibri" panose="020F0502020204030204" pitchFamily="34" charset="0"/>
                <a:cs typeface="Calibri" panose="020F0502020204030204" pitchFamily="34" charset="0"/>
              </a:rPr>
              <a:t>, </a:t>
            </a:r>
            <a:r>
              <a:rPr lang="en-GB" dirty="0" err="1">
                <a:effectLst/>
                <a:ea typeface="Calibri" panose="020F0502020204030204" pitchFamily="34" charset="0"/>
                <a:cs typeface="Calibri" panose="020F0502020204030204" pitchFamily="34" charset="0"/>
              </a:rPr>
              <a:t>LuxTrust</a:t>
            </a:r>
            <a:r>
              <a:rPr lang="en-GB" dirty="0">
                <a:effectLst/>
                <a:ea typeface="Calibri" panose="020F0502020204030204" pitchFamily="34" charset="0"/>
                <a:cs typeface="Calibri" panose="020F0502020204030204" pitchFamily="34" charset="0"/>
              </a:rPr>
              <a:t> Mobile, </a:t>
            </a:r>
            <a:r>
              <a:rPr lang="en-GB" dirty="0" err="1">
                <a:effectLst/>
                <a:ea typeface="Calibri" panose="020F0502020204030204" pitchFamily="34" charset="0"/>
                <a:cs typeface="Calibri" panose="020F0502020204030204" pitchFamily="34" charset="0"/>
              </a:rPr>
              <a:t>DigiD</a:t>
            </a:r>
            <a:r>
              <a:rPr lang="en-GB" dirty="0">
                <a:effectLst/>
                <a:ea typeface="Calibri" panose="020F0502020204030204" pitchFamily="34" charset="0"/>
                <a:cs typeface="Calibri" panose="020F0502020204030204" pitchFamily="34" charset="0"/>
              </a:rPr>
              <a:t>, </a:t>
            </a:r>
            <a:r>
              <a:rPr lang="en-GB" dirty="0" err="1">
                <a:effectLst/>
                <a:ea typeface="Calibri" panose="020F0502020204030204" pitchFamily="34" charset="0"/>
                <a:cs typeface="Calibri" panose="020F0502020204030204" pitchFamily="34" charset="0"/>
              </a:rPr>
              <a:t>Cl@ve</a:t>
            </a:r>
            <a:r>
              <a:rPr lang="en-GB" dirty="0">
                <a:effectLst/>
                <a:ea typeface="Calibri" panose="020F0502020204030204" pitchFamily="34" charset="0"/>
                <a:cs typeface="Calibri" panose="020F0502020204030204" pitchFamily="34" charset="0"/>
              </a:rPr>
              <a:t> (logical).</a:t>
            </a:r>
          </a:p>
          <a:p>
            <a:r>
              <a:rPr lang="en-GB" sz="1400" b="1" dirty="0">
                <a:solidFill>
                  <a:schemeClr val="bg1">
                    <a:lumMod val="50000"/>
                  </a:schemeClr>
                </a:solidFill>
              </a:rPr>
              <a:t>Physical/Deployment level:</a:t>
            </a:r>
            <a:br>
              <a:rPr lang="en-GB" sz="1400" dirty="0">
                <a:solidFill>
                  <a:schemeClr val="bg1">
                    <a:lumMod val="50000"/>
                  </a:schemeClr>
                </a:solidFill>
              </a:rPr>
            </a:br>
            <a:r>
              <a:rPr lang="en-GB" sz="1200" dirty="0">
                <a:solidFill>
                  <a:schemeClr val="bg1">
                    <a:lumMod val="50000"/>
                  </a:schemeClr>
                </a:solidFill>
              </a:rPr>
              <a:t>Each element of the architecture/specification represents exactly one physical object or artefact</a:t>
            </a:r>
          </a:p>
          <a:p>
            <a:pPr lvl="1"/>
            <a:r>
              <a:rPr lang="en-GB" dirty="0">
                <a:solidFill>
                  <a:schemeClr val="bg1">
                    <a:lumMod val="50000"/>
                  </a:schemeClr>
                </a:solidFill>
                <a:effectLst/>
                <a:ea typeface="Calibri" panose="020F0502020204030204" pitchFamily="34" charset="0"/>
                <a:cs typeface="Times New Roman" panose="02020603050405020304" pitchFamily="18" charset="0"/>
              </a:rPr>
              <a:t>Not a lot of specifications expected on this level for D2.4</a:t>
            </a:r>
          </a:p>
          <a:p>
            <a:pPr lvl="1"/>
            <a:r>
              <a:rPr lang="en-GB" dirty="0">
                <a:solidFill>
                  <a:schemeClr val="bg1">
                    <a:lumMod val="50000"/>
                  </a:schemeClr>
                </a:solidFill>
                <a:effectLst/>
                <a:ea typeface="Calibri" panose="020F0502020204030204" pitchFamily="34" charset="0"/>
                <a:cs typeface="Times New Roman" panose="02020603050405020304" pitchFamily="18" charset="0"/>
              </a:rPr>
              <a:t>At this level (network) addresses can be meaningfully interpreted and redundancies become visible (Security concern</a:t>
            </a:r>
            <a:r>
              <a:rPr lang="en-GB" dirty="0">
                <a:solidFill>
                  <a:schemeClr val="bg1">
                    <a:lumMod val="50000"/>
                  </a:schemeClr>
                </a:solidFill>
                <a:ea typeface="Calibri" panose="020F0502020204030204" pitchFamily="34" charset="0"/>
                <a:cs typeface="Times New Roman" panose="02020603050405020304" pitchFamily="18" charset="0"/>
              </a:rPr>
              <a:t>)</a:t>
            </a:r>
            <a:endParaRPr lang="en-GB" dirty="0">
              <a:solidFill>
                <a:schemeClr val="bg1">
                  <a:lumMod val="50000"/>
                </a:schemeClr>
              </a:solidFill>
            </a:endParaRPr>
          </a:p>
        </p:txBody>
      </p:sp>
      <p:sp>
        <p:nvSpPr>
          <p:cNvPr id="5" name="TextBox 4">
            <a:extLst>
              <a:ext uri="{FF2B5EF4-FFF2-40B4-BE49-F238E27FC236}">
                <a16:creationId xmlns:a16="http://schemas.microsoft.com/office/drawing/2014/main" id="{634EBDBF-0C79-44EA-AA21-4258EE689EB9}"/>
              </a:ext>
            </a:extLst>
          </p:cNvPr>
          <p:cNvSpPr txBox="1"/>
          <p:nvPr/>
        </p:nvSpPr>
        <p:spPr>
          <a:xfrm>
            <a:off x="396875" y="1638308"/>
            <a:ext cx="5299592" cy="369332"/>
          </a:xfrm>
          <a:prstGeom prst="rect">
            <a:avLst/>
          </a:prstGeom>
          <a:noFill/>
        </p:spPr>
        <p:txBody>
          <a:bodyPr wrap="square" rtlCol="0">
            <a:spAutoFit/>
          </a:bodyPr>
          <a:lstStyle/>
          <a:p>
            <a:r>
              <a:rPr lang="en-GB" b="1" dirty="0"/>
              <a:t>Specification Level </a:t>
            </a:r>
          </a:p>
        </p:txBody>
      </p:sp>
      <p:sp>
        <p:nvSpPr>
          <p:cNvPr id="6" name="TextBox 5">
            <a:extLst>
              <a:ext uri="{FF2B5EF4-FFF2-40B4-BE49-F238E27FC236}">
                <a16:creationId xmlns:a16="http://schemas.microsoft.com/office/drawing/2014/main" id="{2BCB67D5-20AB-4584-A7DA-84A64F8B4667}"/>
              </a:ext>
            </a:extLst>
          </p:cNvPr>
          <p:cNvSpPr txBox="1"/>
          <p:nvPr/>
        </p:nvSpPr>
        <p:spPr>
          <a:xfrm>
            <a:off x="5899667" y="1638308"/>
            <a:ext cx="5299592" cy="369332"/>
          </a:xfrm>
          <a:prstGeom prst="rect">
            <a:avLst/>
          </a:prstGeom>
          <a:noFill/>
        </p:spPr>
        <p:txBody>
          <a:bodyPr wrap="square" rtlCol="0">
            <a:spAutoFit/>
          </a:bodyPr>
          <a:lstStyle/>
          <a:p>
            <a:r>
              <a:rPr lang="en-GB" b="1" dirty="0"/>
              <a:t>Coverage of Specification in wiki</a:t>
            </a:r>
          </a:p>
        </p:txBody>
      </p:sp>
    </p:spTree>
    <p:extLst>
      <p:ext uri="{BB962C8B-B14F-4D97-AF65-F5344CB8AC3E}">
        <p14:creationId xmlns:p14="http://schemas.microsoft.com/office/powerpoint/2010/main" val="377854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5921-A9F7-4DB7-B3C0-F2F42EF558E0}"/>
              </a:ext>
            </a:extLst>
          </p:cNvPr>
          <p:cNvSpPr>
            <a:spLocks noGrp="1"/>
          </p:cNvSpPr>
          <p:nvPr>
            <p:ph type="title"/>
          </p:nvPr>
        </p:nvSpPr>
        <p:spPr/>
        <p:txBody>
          <a:bodyPr/>
          <a:lstStyle/>
          <a:p>
            <a:r>
              <a:rPr lang="en-GB"/>
              <a:t>Toolbox Management Processes</a:t>
            </a:r>
          </a:p>
        </p:txBody>
      </p:sp>
      <p:graphicFrame>
        <p:nvGraphicFramePr>
          <p:cNvPr id="4" name="Table 4">
            <a:extLst>
              <a:ext uri="{FF2B5EF4-FFF2-40B4-BE49-F238E27FC236}">
                <a16:creationId xmlns:a16="http://schemas.microsoft.com/office/drawing/2014/main" id="{56262B99-B9F0-48E5-A535-AF6C10E26548}"/>
              </a:ext>
            </a:extLst>
          </p:cNvPr>
          <p:cNvGraphicFramePr>
            <a:graphicFrameLocks noGrp="1"/>
          </p:cNvGraphicFramePr>
          <p:nvPr>
            <p:ph idx="1"/>
            <p:extLst>
              <p:ext uri="{D42A27DB-BD31-4B8C-83A1-F6EECF244321}">
                <p14:modId xmlns:p14="http://schemas.microsoft.com/office/powerpoint/2010/main" val="2376053595"/>
              </p:ext>
            </p:extLst>
          </p:nvPr>
        </p:nvGraphicFramePr>
        <p:xfrm>
          <a:off x="396875" y="1498600"/>
          <a:ext cx="10982321" cy="4790440"/>
        </p:xfrm>
        <a:graphic>
          <a:graphicData uri="http://schemas.openxmlformats.org/drawingml/2006/table">
            <a:tbl>
              <a:tblPr firstRow="1" bandRow="1">
                <a:tableStyleId>{5C22544A-7EE6-4342-B048-85BDC9FD1C3A}</a:tableStyleId>
              </a:tblPr>
              <a:tblGrid>
                <a:gridCol w="1568903">
                  <a:extLst>
                    <a:ext uri="{9D8B030D-6E8A-4147-A177-3AD203B41FA5}">
                      <a16:colId xmlns:a16="http://schemas.microsoft.com/office/drawing/2014/main" val="3738953519"/>
                    </a:ext>
                  </a:extLst>
                </a:gridCol>
                <a:gridCol w="1871230">
                  <a:extLst>
                    <a:ext uri="{9D8B030D-6E8A-4147-A177-3AD203B41FA5}">
                      <a16:colId xmlns:a16="http://schemas.microsoft.com/office/drawing/2014/main" val="1620580347"/>
                    </a:ext>
                  </a:extLst>
                </a:gridCol>
                <a:gridCol w="2251276">
                  <a:extLst>
                    <a:ext uri="{9D8B030D-6E8A-4147-A177-3AD203B41FA5}">
                      <a16:colId xmlns:a16="http://schemas.microsoft.com/office/drawing/2014/main" val="48120184"/>
                    </a:ext>
                  </a:extLst>
                </a:gridCol>
                <a:gridCol w="1322728">
                  <a:extLst>
                    <a:ext uri="{9D8B030D-6E8A-4147-A177-3AD203B41FA5}">
                      <a16:colId xmlns:a16="http://schemas.microsoft.com/office/drawing/2014/main" val="2143804968"/>
                    </a:ext>
                  </a:extLst>
                </a:gridCol>
                <a:gridCol w="1322728">
                  <a:extLst>
                    <a:ext uri="{9D8B030D-6E8A-4147-A177-3AD203B41FA5}">
                      <a16:colId xmlns:a16="http://schemas.microsoft.com/office/drawing/2014/main" val="302647937"/>
                    </a:ext>
                  </a:extLst>
                </a:gridCol>
                <a:gridCol w="1322728">
                  <a:extLst>
                    <a:ext uri="{9D8B030D-6E8A-4147-A177-3AD203B41FA5}">
                      <a16:colId xmlns:a16="http://schemas.microsoft.com/office/drawing/2014/main" val="4207314253"/>
                    </a:ext>
                  </a:extLst>
                </a:gridCol>
                <a:gridCol w="1322728">
                  <a:extLst>
                    <a:ext uri="{9D8B030D-6E8A-4147-A177-3AD203B41FA5}">
                      <a16:colId xmlns:a16="http://schemas.microsoft.com/office/drawing/2014/main" val="263183190"/>
                    </a:ext>
                  </a:extLst>
                </a:gridCol>
              </a:tblGrid>
              <a:tr h="370840">
                <a:tc>
                  <a:txBody>
                    <a:bodyPr/>
                    <a:lstStyle/>
                    <a:p>
                      <a:r>
                        <a:rPr lang="en-GB" sz="1400"/>
                        <a:t>Process</a:t>
                      </a:r>
                    </a:p>
                  </a:txBody>
                  <a:tcPr/>
                </a:tc>
                <a:tc>
                  <a:txBody>
                    <a:bodyPr/>
                    <a:lstStyle/>
                    <a:p>
                      <a:r>
                        <a:rPr lang="en-GB" sz="1400"/>
                        <a:t>Trigger</a:t>
                      </a:r>
                    </a:p>
                  </a:txBody>
                  <a:tcPr/>
                </a:tc>
                <a:tc>
                  <a:txBody>
                    <a:bodyPr/>
                    <a:lstStyle/>
                    <a:p>
                      <a:r>
                        <a:rPr lang="en-GB" sz="1400"/>
                        <a:t>Result</a:t>
                      </a:r>
                    </a:p>
                  </a:txBody>
                  <a:tcPr/>
                </a:tc>
                <a:tc>
                  <a:txBody>
                    <a:bodyPr/>
                    <a:lstStyle/>
                    <a:p>
                      <a:r>
                        <a:rPr lang="en-GB" sz="1400"/>
                        <a:t>Responsible</a:t>
                      </a:r>
                    </a:p>
                  </a:txBody>
                  <a:tcPr/>
                </a:tc>
                <a:tc>
                  <a:txBody>
                    <a:bodyPr/>
                    <a:lstStyle/>
                    <a:p>
                      <a:r>
                        <a:rPr lang="en-GB" sz="1400"/>
                        <a:t>Accountable</a:t>
                      </a:r>
                    </a:p>
                  </a:txBody>
                  <a:tcPr/>
                </a:tc>
                <a:tc>
                  <a:txBody>
                    <a:bodyPr/>
                    <a:lstStyle/>
                    <a:p>
                      <a:r>
                        <a:rPr lang="en-GB" sz="1400"/>
                        <a:t>Consulting</a:t>
                      </a:r>
                    </a:p>
                  </a:txBody>
                  <a:tcPr/>
                </a:tc>
                <a:tc>
                  <a:txBody>
                    <a:bodyPr/>
                    <a:lstStyle/>
                    <a:p>
                      <a:r>
                        <a:rPr lang="en-GB" sz="1400"/>
                        <a:t>Informed</a:t>
                      </a:r>
                    </a:p>
                  </a:txBody>
                  <a:tcPr/>
                </a:tc>
                <a:extLst>
                  <a:ext uri="{0D108BD9-81ED-4DB2-BD59-A6C34878D82A}">
                    <a16:rowId xmlns:a16="http://schemas.microsoft.com/office/drawing/2014/main" val="357550470"/>
                  </a:ext>
                </a:extLst>
              </a:tr>
              <a:tr h="370840">
                <a:tc>
                  <a:txBody>
                    <a:bodyPr/>
                    <a:lstStyle/>
                    <a:p>
                      <a:r>
                        <a:rPr lang="en-GB" sz="1400"/>
                        <a:t>Onboarding</a:t>
                      </a:r>
                    </a:p>
                  </a:txBody>
                  <a:tcPr/>
                </a:tc>
                <a:tc>
                  <a:txBody>
                    <a:bodyPr/>
                    <a:lstStyle/>
                    <a:p>
                      <a:r>
                        <a:rPr lang="en-GB" sz="1400"/>
                        <a:t>New editor requests access</a:t>
                      </a:r>
                    </a:p>
                  </a:txBody>
                  <a:tcPr/>
                </a:tc>
                <a:tc>
                  <a:txBody>
                    <a:bodyPr/>
                    <a:lstStyle/>
                    <a:p>
                      <a:r>
                        <a:rPr lang="en-GB" sz="1400"/>
                        <a:t>New editor is trained and has access</a:t>
                      </a:r>
                    </a:p>
                  </a:txBody>
                  <a:tcPr/>
                </a:tc>
                <a:tc>
                  <a:txBody>
                    <a:bodyPr/>
                    <a:lstStyle/>
                    <a:p>
                      <a:r>
                        <a:rPr lang="en-GB" sz="1400"/>
                        <a:t>T2.4 team + ATOS IT</a:t>
                      </a:r>
                    </a:p>
                  </a:txBody>
                  <a:tcPr/>
                </a:tc>
                <a:tc>
                  <a:txBody>
                    <a:bodyPr/>
                    <a:lstStyle/>
                    <a:p>
                      <a:r>
                        <a:rPr lang="en-GB" sz="1400"/>
                        <a:t>T2.4 leader + project coordinator</a:t>
                      </a:r>
                    </a:p>
                  </a:txBody>
                  <a:tcPr/>
                </a:tc>
                <a:tc>
                  <a:txBody>
                    <a:bodyPr/>
                    <a:lstStyle/>
                    <a:p>
                      <a:r>
                        <a:rPr lang="en-GB" sz="1400"/>
                        <a:t>Leader of WP where editor contributes</a:t>
                      </a:r>
                    </a:p>
                  </a:txBody>
                  <a:tcPr/>
                </a:tc>
                <a:tc>
                  <a:txBody>
                    <a:bodyPr/>
                    <a:lstStyle/>
                    <a:p>
                      <a:r>
                        <a:rPr lang="en-GB" sz="1400"/>
                        <a:t>Partner representative?</a:t>
                      </a:r>
                    </a:p>
                  </a:txBody>
                  <a:tcPr/>
                </a:tc>
                <a:extLst>
                  <a:ext uri="{0D108BD9-81ED-4DB2-BD59-A6C34878D82A}">
                    <a16:rowId xmlns:a16="http://schemas.microsoft.com/office/drawing/2014/main" val="1178823227"/>
                  </a:ext>
                </a:extLst>
              </a:tr>
              <a:tr h="370840">
                <a:tc>
                  <a:txBody>
                    <a:bodyPr/>
                    <a:lstStyle/>
                    <a:p>
                      <a:r>
                        <a:rPr lang="en-GB" sz="1400" dirty="0"/>
                        <a:t>New page/section request</a:t>
                      </a:r>
                    </a:p>
                    <a:p>
                      <a:r>
                        <a:rPr lang="en-GB" sz="1400" dirty="0"/>
                        <a:t>(on request)</a:t>
                      </a:r>
                    </a:p>
                  </a:txBody>
                  <a:tcPr/>
                </a:tc>
                <a:tc>
                  <a:txBody>
                    <a:bodyPr/>
                    <a:lstStyle/>
                    <a:p>
                      <a:r>
                        <a:rPr lang="en-GB" sz="1400" dirty="0"/>
                        <a:t>New specification/ documentation artefact without clear place in site map</a:t>
                      </a:r>
                    </a:p>
                  </a:txBody>
                  <a:tcPr/>
                </a:tc>
                <a:tc>
                  <a:txBody>
                    <a:bodyPr/>
                    <a:lstStyle/>
                    <a:p>
                      <a:r>
                        <a:rPr lang="en-GB" sz="1400" dirty="0"/>
                        <a:t>Editor knows where to place specification/ documentation to the toolbox</a:t>
                      </a:r>
                    </a:p>
                  </a:txBody>
                  <a:tcPr/>
                </a:tc>
                <a:tc>
                  <a:txBody>
                    <a:bodyPr/>
                    <a:lstStyle/>
                    <a:p>
                      <a:r>
                        <a:rPr lang="en-GB" sz="1400"/>
                        <a:t>T2.4 team</a:t>
                      </a:r>
                    </a:p>
                  </a:txBody>
                  <a:tcPr/>
                </a:tc>
                <a:tc>
                  <a:txBody>
                    <a:bodyPr/>
                    <a:lstStyle/>
                    <a:p>
                      <a:r>
                        <a:rPr lang="en-GB" sz="1400"/>
                        <a:t>T2.4 leader</a:t>
                      </a:r>
                    </a:p>
                  </a:txBody>
                  <a:tcPr/>
                </a:tc>
                <a:tc>
                  <a:txBody>
                    <a:bodyPr/>
                    <a:lstStyle/>
                    <a:p>
                      <a:r>
                        <a:rPr lang="en-GB" sz="1400"/>
                        <a:t>WP2 leader</a:t>
                      </a:r>
                    </a:p>
                  </a:txBody>
                  <a:tcPr/>
                </a:tc>
                <a:tc>
                  <a:txBody>
                    <a:bodyPr/>
                    <a:lstStyle/>
                    <a:p>
                      <a:r>
                        <a:rPr lang="en-GB" sz="1400"/>
                        <a:t>Technical Coordinator</a:t>
                      </a:r>
                    </a:p>
                  </a:txBody>
                  <a:tcPr/>
                </a:tc>
                <a:extLst>
                  <a:ext uri="{0D108BD9-81ED-4DB2-BD59-A6C34878D82A}">
                    <a16:rowId xmlns:a16="http://schemas.microsoft.com/office/drawing/2014/main" val="3739778421"/>
                  </a:ext>
                </a:extLst>
              </a:tr>
              <a:tr h="370840">
                <a:tc>
                  <a:txBody>
                    <a:bodyPr/>
                    <a:lstStyle/>
                    <a:p>
                      <a:r>
                        <a:rPr lang="en-GB" sz="1400"/>
                        <a:t>Editorial QA (optional)</a:t>
                      </a:r>
                    </a:p>
                  </a:txBody>
                  <a:tcPr/>
                </a:tc>
                <a:tc>
                  <a:txBody>
                    <a:bodyPr/>
                    <a:lstStyle/>
                    <a:p>
                      <a:r>
                        <a:rPr lang="en-GB" sz="1400" dirty="0"/>
                        <a:t>Editor or WP-lead request editorial QA; or sample QA</a:t>
                      </a:r>
                    </a:p>
                  </a:txBody>
                  <a:tcPr/>
                </a:tc>
                <a:tc>
                  <a:txBody>
                    <a:bodyPr/>
                    <a:lstStyle/>
                    <a:p>
                      <a:r>
                        <a:rPr lang="en-GB" sz="1400" dirty="0"/>
                        <a:t>Editorial quality of the specification/ documentation artefact or position in toolbox improved</a:t>
                      </a:r>
                    </a:p>
                  </a:txBody>
                  <a:tcPr/>
                </a:tc>
                <a:tc>
                  <a:txBody>
                    <a:bodyPr/>
                    <a:lstStyle/>
                    <a:p>
                      <a:r>
                        <a:rPr lang="en-GB" sz="1400"/>
                        <a:t>T2.4 team</a:t>
                      </a:r>
                    </a:p>
                  </a:txBody>
                  <a:tcPr/>
                </a:tc>
                <a:tc>
                  <a:txBody>
                    <a:bodyPr/>
                    <a:lstStyle/>
                    <a:p>
                      <a:r>
                        <a:rPr lang="en-GB" sz="1400"/>
                        <a:t>T2.4 leader</a:t>
                      </a:r>
                    </a:p>
                  </a:txBody>
                  <a:tcPr/>
                </a:tc>
                <a:tc>
                  <a:txBody>
                    <a:bodyPr/>
                    <a:lstStyle/>
                    <a:p>
                      <a:r>
                        <a:rPr lang="en-GB" sz="1400"/>
                        <a:t>Editor of the asset</a:t>
                      </a:r>
                    </a:p>
                  </a:txBody>
                  <a:tcPr/>
                </a:tc>
                <a:tc>
                  <a:txBody>
                    <a:bodyPr/>
                    <a:lstStyle/>
                    <a:p>
                      <a:r>
                        <a:rPr lang="en-GB" sz="1400"/>
                        <a:t>Leader of WP where editor contributes</a:t>
                      </a:r>
                    </a:p>
                  </a:txBody>
                  <a:tcPr/>
                </a:tc>
                <a:extLst>
                  <a:ext uri="{0D108BD9-81ED-4DB2-BD59-A6C34878D82A}">
                    <a16:rowId xmlns:a16="http://schemas.microsoft.com/office/drawing/2014/main" val="3659812729"/>
                  </a:ext>
                </a:extLst>
              </a:tr>
              <a:tr h="370840">
                <a:tc>
                  <a:txBody>
                    <a:bodyPr/>
                    <a:lstStyle/>
                    <a:p>
                      <a:r>
                        <a:rPr lang="en-GB" sz="1400"/>
                        <a:t>Peer Review &amp; Sign-off</a:t>
                      </a:r>
                    </a:p>
                  </a:txBody>
                  <a:tcPr/>
                </a:tc>
                <a:tc>
                  <a:txBody>
                    <a:bodyPr/>
                    <a:lstStyle/>
                    <a:p>
                      <a:r>
                        <a:rPr lang="en-GB" sz="1400" dirty="0"/>
                        <a:t>Final draft of specification/ documentation artefact published and review requested</a:t>
                      </a:r>
                    </a:p>
                  </a:txBody>
                  <a:tcPr/>
                </a:tc>
                <a:tc>
                  <a:txBody>
                    <a:bodyPr/>
                    <a:lstStyle/>
                    <a:p>
                      <a:r>
                        <a:rPr lang="en-GB" sz="1400" dirty="0"/>
                        <a:t>Signed-off version of the specification/ documentation conforming to quality criteria and corresponding to next/actual software release</a:t>
                      </a:r>
                    </a:p>
                  </a:txBody>
                  <a:tcPr/>
                </a:tc>
                <a:tc>
                  <a:txBody>
                    <a:bodyPr/>
                    <a:lstStyle/>
                    <a:p>
                      <a:r>
                        <a:rPr lang="en-GB" sz="1400"/>
                        <a:t>Appointed Reviewer</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a:t>Leader of WP where editor contributes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a:t>Technical Coordinator</a:t>
                      </a:r>
                    </a:p>
                  </a:txBody>
                  <a:tcPr/>
                </a:tc>
                <a:tc>
                  <a:txBody>
                    <a:bodyPr/>
                    <a:lstStyle/>
                    <a:p>
                      <a:r>
                        <a:rPr lang="en-GB" sz="1400" dirty="0"/>
                        <a:t>T2.4 Leader</a:t>
                      </a:r>
                    </a:p>
                  </a:txBody>
                  <a:tcPr/>
                </a:tc>
                <a:extLst>
                  <a:ext uri="{0D108BD9-81ED-4DB2-BD59-A6C34878D82A}">
                    <a16:rowId xmlns:a16="http://schemas.microsoft.com/office/drawing/2014/main" val="2053713115"/>
                  </a:ext>
                </a:extLst>
              </a:tr>
            </a:tbl>
          </a:graphicData>
        </a:graphic>
      </p:graphicFrame>
    </p:spTree>
    <p:extLst>
      <p:ext uri="{BB962C8B-B14F-4D97-AF65-F5344CB8AC3E}">
        <p14:creationId xmlns:p14="http://schemas.microsoft.com/office/powerpoint/2010/main" val="25975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DF70-7604-4046-B757-2DAABCB1E61E}"/>
              </a:ext>
            </a:extLst>
          </p:cNvPr>
          <p:cNvSpPr>
            <a:spLocks noGrp="1"/>
          </p:cNvSpPr>
          <p:nvPr>
            <p:ph type="ctrTitle"/>
          </p:nvPr>
        </p:nvSpPr>
        <p:spPr/>
        <p:txBody>
          <a:bodyPr/>
          <a:lstStyle/>
          <a:p>
            <a:r>
              <a:rPr lang="en-GB"/>
              <a:t>Page Metadata</a:t>
            </a:r>
          </a:p>
        </p:txBody>
      </p:sp>
      <p:graphicFrame>
        <p:nvGraphicFramePr>
          <p:cNvPr id="7" name="Table 7">
            <a:extLst>
              <a:ext uri="{FF2B5EF4-FFF2-40B4-BE49-F238E27FC236}">
                <a16:creationId xmlns:a16="http://schemas.microsoft.com/office/drawing/2014/main" id="{202EFFAD-C90F-4B0D-BCED-B8305E2AF08D}"/>
              </a:ext>
            </a:extLst>
          </p:cNvPr>
          <p:cNvGraphicFramePr>
            <a:graphicFrameLocks noGrp="1"/>
          </p:cNvGraphicFramePr>
          <p:nvPr>
            <p:ph sz="quarter" idx="10"/>
            <p:extLst>
              <p:ext uri="{D42A27DB-BD31-4B8C-83A1-F6EECF244321}">
                <p14:modId xmlns:p14="http://schemas.microsoft.com/office/powerpoint/2010/main" val="435617866"/>
              </p:ext>
            </p:extLst>
          </p:nvPr>
        </p:nvGraphicFramePr>
        <p:xfrm>
          <a:off x="5899150" y="1498600"/>
          <a:ext cx="5197444" cy="2108200"/>
        </p:xfrm>
        <a:graphic>
          <a:graphicData uri="http://schemas.openxmlformats.org/drawingml/2006/table">
            <a:tbl>
              <a:tblPr firstRow="1" bandRow="1">
                <a:tableStyleId>{5C22544A-7EE6-4342-B048-85BDC9FD1C3A}</a:tableStyleId>
              </a:tblPr>
              <a:tblGrid>
                <a:gridCol w="895520">
                  <a:extLst>
                    <a:ext uri="{9D8B030D-6E8A-4147-A177-3AD203B41FA5}">
                      <a16:colId xmlns:a16="http://schemas.microsoft.com/office/drawing/2014/main" val="430670794"/>
                    </a:ext>
                  </a:extLst>
                </a:gridCol>
                <a:gridCol w="1435261">
                  <a:extLst>
                    <a:ext uri="{9D8B030D-6E8A-4147-A177-3AD203B41FA5}">
                      <a16:colId xmlns:a16="http://schemas.microsoft.com/office/drawing/2014/main" val="1316281120"/>
                    </a:ext>
                  </a:extLst>
                </a:gridCol>
                <a:gridCol w="2866663">
                  <a:extLst>
                    <a:ext uri="{9D8B030D-6E8A-4147-A177-3AD203B41FA5}">
                      <a16:colId xmlns:a16="http://schemas.microsoft.com/office/drawing/2014/main" val="2295974283"/>
                    </a:ext>
                  </a:extLst>
                </a:gridCol>
              </a:tblGrid>
              <a:tr h="370840">
                <a:tc>
                  <a:txBody>
                    <a:bodyPr/>
                    <a:lstStyle/>
                    <a:p>
                      <a:r>
                        <a:rPr lang="en-GB" sz="1400" dirty="0"/>
                        <a:t>Version</a:t>
                      </a:r>
                    </a:p>
                  </a:txBody>
                  <a:tcPr/>
                </a:tc>
                <a:tc>
                  <a:txBody>
                    <a:bodyPr/>
                    <a:lstStyle/>
                    <a:p>
                      <a:r>
                        <a:rPr lang="en-GB" sz="1400"/>
                        <a:t>Coverage</a:t>
                      </a:r>
                    </a:p>
                  </a:txBody>
                  <a:tcPr/>
                </a:tc>
                <a:tc>
                  <a:txBody>
                    <a:bodyPr/>
                    <a:lstStyle/>
                    <a:p>
                      <a:r>
                        <a:rPr lang="en-GB" sz="1400"/>
                        <a:t>Description</a:t>
                      </a:r>
                    </a:p>
                  </a:txBody>
                  <a:tcPr/>
                </a:tc>
                <a:extLst>
                  <a:ext uri="{0D108BD9-81ED-4DB2-BD59-A6C34878D82A}">
                    <a16:rowId xmlns:a16="http://schemas.microsoft.com/office/drawing/2014/main" val="2159395861"/>
                  </a:ext>
                </a:extLst>
              </a:tr>
              <a:tr h="370840">
                <a:tc>
                  <a:txBody>
                    <a:bodyPr/>
                    <a:lstStyle/>
                    <a:p>
                      <a:r>
                        <a:rPr lang="en-GB" sz="1200" dirty="0" err="1"/>
                        <a:t>wip</a:t>
                      </a:r>
                      <a:endParaRPr lang="en-GB" sz="1200" dirty="0"/>
                    </a:p>
                  </a:txBody>
                  <a:tcPr/>
                </a:tc>
                <a:tc>
                  <a:txBody>
                    <a:bodyPr/>
                    <a:lstStyle/>
                    <a:p>
                      <a:r>
                        <a:rPr lang="en-GB" sz="1200" dirty="0"/>
                        <a:t>Optional</a:t>
                      </a:r>
                    </a:p>
                  </a:txBody>
                  <a:tcPr/>
                </a:tc>
                <a:tc>
                  <a:txBody>
                    <a:bodyPr/>
                    <a:lstStyle/>
                    <a:p>
                      <a:r>
                        <a:rPr lang="en-GB" sz="1200"/>
                        <a:t>Work in progress of the initial specification (collaborative work) – the “0.1” version</a:t>
                      </a:r>
                    </a:p>
                  </a:txBody>
                  <a:tcPr/>
                </a:tc>
                <a:extLst>
                  <a:ext uri="{0D108BD9-81ED-4DB2-BD59-A6C34878D82A}">
                    <a16:rowId xmlns:a16="http://schemas.microsoft.com/office/drawing/2014/main" val="2028351188"/>
                  </a:ext>
                </a:extLst>
              </a:tr>
              <a:tr h="370840">
                <a:tc>
                  <a:txBody>
                    <a:bodyPr/>
                    <a:lstStyle/>
                    <a:p>
                      <a:r>
                        <a:rPr lang="en-GB" sz="1200"/>
                        <a:t>draft</a:t>
                      </a:r>
                    </a:p>
                  </a:txBody>
                  <a:tcPr/>
                </a:tc>
                <a:tc>
                  <a:txBody>
                    <a:bodyPr/>
                    <a:lstStyle/>
                    <a:p>
                      <a:r>
                        <a:rPr lang="en-GB" sz="1200" dirty="0"/>
                        <a:t>Recommended</a:t>
                      </a:r>
                    </a:p>
                  </a:txBody>
                  <a:tcPr/>
                </a:tc>
                <a:tc>
                  <a:txBody>
                    <a:bodyPr/>
                    <a:lstStyle/>
                    <a:p>
                      <a:r>
                        <a:rPr lang="en-GB" sz="1200" dirty="0"/>
                        <a:t>First complete draft, fit for internal alignment – the “0.8” version</a:t>
                      </a:r>
                    </a:p>
                  </a:txBody>
                  <a:tcPr/>
                </a:tc>
                <a:extLst>
                  <a:ext uri="{0D108BD9-81ED-4DB2-BD59-A6C34878D82A}">
                    <a16:rowId xmlns:a16="http://schemas.microsoft.com/office/drawing/2014/main" val="2084888189"/>
                  </a:ext>
                </a:extLst>
              </a:tr>
              <a:tr h="370840">
                <a:tc>
                  <a:txBody>
                    <a:bodyPr/>
                    <a:lstStyle/>
                    <a:p>
                      <a:r>
                        <a:rPr lang="en-GB" sz="1200"/>
                        <a:t>released</a:t>
                      </a:r>
                    </a:p>
                  </a:txBody>
                  <a:tcPr/>
                </a:tc>
                <a:tc>
                  <a:txBody>
                    <a:bodyPr/>
                    <a:lstStyle/>
                    <a:p>
                      <a:r>
                        <a:rPr lang="en-GB" sz="1200"/>
                        <a:t>Mandatory</a:t>
                      </a:r>
                    </a:p>
                  </a:txBody>
                  <a:tcPr/>
                </a:tc>
                <a:tc>
                  <a:txBody>
                    <a:bodyPr/>
                    <a:lstStyle/>
                    <a:p>
                      <a:r>
                        <a:rPr lang="en-GB" sz="1200" dirty="0"/>
                        <a:t>Final version – the “1.x”-version, for documentation and dissemination purposes</a:t>
                      </a:r>
                    </a:p>
                  </a:txBody>
                  <a:tcPr/>
                </a:tc>
                <a:extLst>
                  <a:ext uri="{0D108BD9-81ED-4DB2-BD59-A6C34878D82A}">
                    <a16:rowId xmlns:a16="http://schemas.microsoft.com/office/drawing/2014/main" val="1419918930"/>
                  </a:ext>
                </a:extLst>
              </a:tr>
            </a:tbl>
          </a:graphicData>
        </a:graphic>
      </p:graphicFrame>
      <p:graphicFrame>
        <p:nvGraphicFramePr>
          <p:cNvPr id="6" name="Table 6">
            <a:extLst>
              <a:ext uri="{FF2B5EF4-FFF2-40B4-BE49-F238E27FC236}">
                <a16:creationId xmlns:a16="http://schemas.microsoft.com/office/drawing/2014/main" id="{5021875B-45BA-4B02-927F-C61F156B3D40}"/>
              </a:ext>
            </a:extLst>
          </p:cNvPr>
          <p:cNvGraphicFramePr>
            <a:graphicFrameLocks noGrp="1"/>
          </p:cNvGraphicFramePr>
          <p:nvPr>
            <p:ph sz="quarter" idx="11"/>
            <p:extLst>
              <p:ext uri="{D42A27DB-BD31-4B8C-83A1-F6EECF244321}">
                <p14:modId xmlns:p14="http://schemas.microsoft.com/office/powerpoint/2010/main" val="970332944"/>
              </p:ext>
            </p:extLst>
          </p:nvPr>
        </p:nvGraphicFramePr>
        <p:xfrm>
          <a:off x="396875" y="1498600"/>
          <a:ext cx="5299074" cy="4394200"/>
        </p:xfrm>
        <a:graphic>
          <a:graphicData uri="http://schemas.openxmlformats.org/drawingml/2006/table">
            <a:tbl>
              <a:tblPr firstRow="1" bandRow="1">
                <a:tableStyleId>{5C22544A-7EE6-4342-B048-85BDC9FD1C3A}</a:tableStyleId>
              </a:tblPr>
              <a:tblGrid>
                <a:gridCol w="1015182">
                  <a:extLst>
                    <a:ext uri="{9D8B030D-6E8A-4147-A177-3AD203B41FA5}">
                      <a16:colId xmlns:a16="http://schemas.microsoft.com/office/drawing/2014/main" val="2849285507"/>
                    </a:ext>
                  </a:extLst>
                </a:gridCol>
                <a:gridCol w="3477622">
                  <a:extLst>
                    <a:ext uri="{9D8B030D-6E8A-4147-A177-3AD203B41FA5}">
                      <a16:colId xmlns:a16="http://schemas.microsoft.com/office/drawing/2014/main" val="3625901775"/>
                    </a:ext>
                  </a:extLst>
                </a:gridCol>
                <a:gridCol w="806270">
                  <a:extLst>
                    <a:ext uri="{9D8B030D-6E8A-4147-A177-3AD203B41FA5}">
                      <a16:colId xmlns:a16="http://schemas.microsoft.com/office/drawing/2014/main" val="2296575894"/>
                    </a:ext>
                  </a:extLst>
                </a:gridCol>
              </a:tblGrid>
              <a:tr h="370840">
                <a:tc>
                  <a:txBody>
                    <a:bodyPr/>
                    <a:lstStyle/>
                    <a:p>
                      <a:r>
                        <a:rPr lang="en-GB" sz="1200"/>
                        <a:t>Attribute</a:t>
                      </a:r>
                    </a:p>
                  </a:txBody>
                  <a:tcPr/>
                </a:tc>
                <a:tc>
                  <a:txBody>
                    <a:bodyPr/>
                    <a:lstStyle/>
                    <a:p>
                      <a:r>
                        <a:rPr lang="en-GB" sz="1200"/>
                        <a:t>Value</a:t>
                      </a:r>
                    </a:p>
                  </a:txBody>
                  <a:tcPr/>
                </a:tc>
                <a:tc>
                  <a:txBody>
                    <a:bodyPr/>
                    <a:lstStyle/>
                    <a:p>
                      <a:endParaRPr lang="en-GB" sz="1200" dirty="0"/>
                    </a:p>
                  </a:txBody>
                  <a:tcPr/>
                </a:tc>
                <a:extLst>
                  <a:ext uri="{0D108BD9-81ED-4DB2-BD59-A6C34878D82A}">
                    <a16:rowId xmlns:a16="http://schemas.microsoft.com/office/drawing/2014/main" val="2665986911"/>
                  </a:ext>
                </a:extLst>
              </a:tr>
              <a:tr h="370840">
                <a:tc>
                  <a:txBody>
                    <a:bodyPr/>
                    <a:lstStyle/>
                    <a:p>
                      <a:r>
                        <a:rPr lang="en-GB" sz="1200"/>
                        <a:t>Page Title</a:t>
                      </a:r>
                    </a:p>
                  </a:txBody>
                  <a:tcPr/>
                </a:tc>
                <a:tc>
                  <a:txBody>
                    <a:bodyPr/>
                    <a:lstStyle/>
                    <a:p>
                      <a:r>
                        <a:rPr lang="en-GB" sz="1200" dirty="0"/>
                        <a:t>Unique name, where applicable derived from Architecture Framework, PSA, </a:t>
                      </a:r>
                      <a:r>
                        <a:rPr lang="en-GB" sz="1200" dirty="0" err="1"/>
                        <a:t>SolArch</a:t>
                      </a:r>
                      <a:r>
                        <a:rPr lang="en-GB" sz="1200" dirty="0"/>
                        <a:t>.</a:t>
                      </a:r>
                    </a:p>
                  </a:txBody>
                  <a:tcPr/>
                </a:tc>
                <a:tc>
                  <a:txBody>
                    <a:bodyPr/>
                    <a:lstStyle/>
                    <a:p>
                      <a:r>
                        <a:rPr lang="en-GB" sz="1200" dirty="0"/>
                        <a:t>Manual</a:t>
                      </a:r>
                    </a:p>
                  </a:txBody>
                  <a:tcPr/>
                </a:tc>
                <a:extLst>
                  <a:ext uri="{0D108BD9-81ED-4DB2-BD59-A6C34878D82A}">
                    <a16:rowId xmlns:a16="http://schemas.microsoft.com/office/drawing/2014/main" val="3698154708"/>
                  </a:ext>
                </a:extLst>
              </a:tr>
              <a:tr h="370840">
                <a:tc>
                  <a:txBody>
                    <a:bodyPr/>
                    <a:lstStyle/>
                    <a:p>
                      <a:r>
                        <a:rPr lang="en-GB" sz="1200"/>
                        <a:t>Date Created</a:t>
                      </a:r>
                    </a:p>
                  </a:txBody>
                  <a:tcPr/>
                </a:tc>
                <a:tc>
                  <a:txBody>
                    <a:bodyPr/>
                    <a:lstStyle/>
                    <a:p>
                      <a:r>
                        <a:rPr lang="en-GB" sz="1200"/>
                        <a:t>Date when the page was originally created</a:t>
                      </a:r>
                    </a:p>
                  </a:txBody>
                  <a:tcPr/>
                </a:tc>
                <a:tc>
                  <a:txBody>
                    <a:bodyPr/>
                    <a:lstStyle/>
                    <a:p>
                      <a:r>
                        <a:rPr lang="en-GB" sz="1200" dirty="0"/>
                        <a:t>Auto</a:t>
                      </a:r>
                    </a:p>
                  </a:txBody>
                  <a:tcPr/>
                </a:tc>
                <a:extLst>
                  <a:ext uri="{0D108BD9-81ED-4DB2-BD59-A6C34878D82A}">
                    <a16:rowId xmlns:a16="http://schemas.microsoft.com/office/drawing/2014/main" val="3611255876"/>
                  </a:ext>
                </a:extLst>
              </a:tr>
              <a:tr h="370840">
                <a:tc>
                  <a:txBody>
                    <a:bodyPr/>
                    <a:lstStyle/>
                    <a:p>
                      <a:r>
                        <a:rPr lang="en-GB" sz="1200"/>
                        <a:t>Last changed</a:t>
                      </a:r>
                    </a:p>
                  </a:txBody>
                  <a:tcPr/>
                </a:tc>
                <a:tc>
                  <a:txBody>
                    <a:bodyPr/>
                    <a:lstStyle/>
                    <a:p>
                      <a:r>
                        <a:rPr lang="en-GB" sz="1200" dirty="0"/>
                        <a:t>Date when the page was the last </a:t>
                      </a:r>
                      <a:r>
                        <a:rPr lang="en-GB" sz="1200" b="0" dirty="0"/>
                        <a:t>published</a:t>
                      </a:r>
                    </a:p>
                  </a:txBody>
                  <a:tcPr/>
                </a:tc>
                <a:tc>
                  <a:txBody>
                    <a:bodyPr/>
                    <a:lstStyle/>
                    <a:p>
                      <a:r>
                        <a:rPr lang="en-GB" sz="1200"/>
                        <a:t>Auto</a:t>
                      </a:r>
                    </a:p>
                  </a:txBody>
                  <a:tcPr/>
                </a:tc>
                <a:extLst>
                  <a:ext uri="{0D108BD9-81ED-4DB2-BD59-A6C34878D82A}">
                    <a16:rowId xmlns:a16="http://schemas.microsoft.com/office/drawing/2014/main" val="2618922238"/>
                  </a:ext>
                </a:extLst>
              </a:tr>
              <a:tr h="370840">
                <a:tc>
                  <a:txBody>
                    <a:bodyPr/>
                    <a:lstStyle/>
                    <a:p>
                      <a:r>
                        <a:rPr lang="en-GB" sz="1200"/>
                        <a:t>Version</a:t>
                      </a:r>
                    </a:p>
                  </a:txBody>
                  <a:tcPr/>
                </a:tc>
                <a:tc>
                  <a:txBody>
                    <a:bodyPr/>
                    <a:lstStyle/>
                    <a:p>
                      <a:r>
                        <a:rPr lang="en-GB" sz="1200"/>
                        <a:t>[</a:t>
                      </a:r>
                      <a:r>
                        <a:rPr lang="en-GB" sz="1200" err="1"/>
                        <a:t>wip</a:t>
                      </a:r>
                      <a:r>
                        <a:rPr lang="en-GB" sz="1200"/>
                        <a:t>, draft, released]</a:t>
                      </a:r>
                    </a:p>
                  </a:txBody>
                  <a:tcPr/>
                </a:tc>
                <a:tc>
                  <a:txBody>
                    <a:bodyPr/>
                    <a:lstStyle/>
                    <a:p>
                      <a:r>
                        <a:rPr lang="en-GB" sz="1200" dirty="0"/>
                        <a:t>Manual (see values to the right)</a:t>
                      </a:r>
                    </a:p>
                  </a:txBody>
                  <a:tcPr/>
                </a:tc>
                <a:extLst>
                  <a:ext uri="{0D108BD9-81ED-4DB2-BD59-A6C34878D82A}">
                    <a16:rowId xmlns:a16="http://schemas.microsoft.com/office/drawing/2014/main" val="1509345266"/>
                  </a:ext>
                </a:extLst>
              </a:tr>
              <a:tr h="370840">
                <a:tc>
                  <a:txBody>
                    <a:bodyPr/>
                    <a:lstStyle/>
                    <a:p>
                      <a:r>
                        <a:rPr lang="en-GB" sz="1200"/>
                        <a:t>Editor Name</a:t>
                      </a:r>
                    </a:p>
                  </a:txBody>
                  <a:tcPr/>
                </a:tc>
                <a:tc>
                  <a:txBody>
                    <a:bodyPr/>
                    <a:lstStyle/>
                    <a:p>
                      <a:r>
                        <a:rPr lang="en-GB" sz="1200"/>
                        <a:t>Responsible, main editor</a:t>
                      </a:r>
                    </a:p>
                  </a:txBody>
                  <a:tcPr/>
                </a:tc>
                <a:tc>
                  <a:txBody>
                    <a:bodyPr/>
                    <a:lstStyle/>
                    <a:p>
                      <a:r>
                        <a:rPr lang="en-GB" sz="1200" dirty="0"/>
                        <a:t>Manual</a:t>
                      </a:r>
                    </a:p>
                  </a:txBody>
                  <a:tcPr/>
                </a:tc>
                <a:extLst>
                  <a:ext uri="{0D108BD9-81ED-4DB2-BD59-A6C34878D82A}">
                    <a16:rowId xmlns:a16="http://schemas.microsoft.com/office/drawing/2014/main" val="154608941"/>
                  </a:ext>
                </a:extLst>
              </a:tr>
              <a:tr h="370840">
                <a:tc>
                  <a:txBody>
                    <a:bodyPr/>
                    <a:lstStyle/>
                    <a:p>
                      <a:r>
                        <a:rPr lang="en-GB" sz="1200" strike="sngStrike" dirty="0"/>
                        <a:t>Editor Affiliation</a:t>
                      </a:r>
                    </a:p>
                  </a:txBody>
                  <a:tcPr/>
                </a:tc>
                <a:tc>
                  <a:txBody>
                    <a:bodyPr/>
                    <a:lstStyle/>
                    <a:p>
                      <a:r>
                        <a:rPr lang="en-GB" sz="1200" strike="sngStrike" dirty="0"/>
                        <a:t>Participant organisation abbreviation of the editor</a:t>
                      </a:r>
                    </a:p>
                  </a:txBody>
                  <a:tcPr/>
                </a:tc>
                <a:tc>
                  <a:txBody>
                    <a:bodyPr/>
                    <a:lstStyle/>
                    <a:p>
                      <a:r>
                        <a:rPr lang="en-GB" sz="1200" strike="sngStrike" dirty="0"/>
                        <a:t>indirect</a:t>
                      </a:r>
                    </a:p>
                  </a:txBody>
                  <a:tcPr/>
                </a:tc>
                <a:extLst>
                  <a:ext uri="{0D108BD9-81ED-4DB2-BD59-A6C34878D82A}">
                    <a16:rowId xmlns:a16="http://schemas.microsoft.com/office/drawing/2014/main" val="3248080145"/>
                  </a:ext>
                </a:extLst>
              </a:tr>
              <a:tr h="370840">
                <a:tc>
                  <a:txBody>
                    <a:bodyPr/>
                    <a:lstStyle/>
                    <a:p>
                      <a:r>
                        <a:rPr lang="en-GB" sz="1200"/>
                        <a:t>Reviewer Name</a:t>
                      </a:r>
                    </a:p>
                  </a:txBody>
                  <a:tcPr/>
                </a:tc>
                <a:tc>
                  <a:txBody>
                    <a:bodyPr/>
                    <a:lstStyle/>
                    <a:p>
                      <a:r>
                        <a:rPr lang="en-GB" sz="1200" dirty="0"/>
                        <a:t>Internal reviewer of the page (should themselves not be contributor to the page)</a:t>
                      </a:r>
                    </a:p>
                  </a:txBody>
                  <a:tcPr/>
                </a:tc>
                <a:tc>
                  <a:txBody>
                    <a:bodyPr/>
                    <a:lstStyle/>
                    <a:p>
                      <a:r>
                        <a:rPr lang="en-GB" sz="1200" dirty="0"/>
                        <a:t>Manual</a:t>
                      </a:r>
                    </a:p>
                  </a:txBody>
                  <a:tcPr/>
                </a:tc>
                <a:extLst>
                  <a:ext uri="{0D108BD9-81ED-4DB2-BD59-A6C34878D82A}">
                    <a16:rowId xmlns:a16="http://schemas.microsoft.com/office/drawing/2014/main" val="1267815448"/>
                  </a:ext>
                </a:extLst>
              </a:tr>
              <a:tr h="370840">
                <a:tc>
                  <a:txBody>
                    <a:bodyPr/>
                    <a:lstStyle/>
                    <a:p>
                      <a:r>
                        <a:rPr lang="en-GB" sz="1200" strike="sngStrike"/>
                        <a:t>Reviewer Affiliation</a:t>
                      </a:r>
                    </a:p>
                  </a:txBody>
                  <a:tcPr/>
                </a:tc>
                <a:tc>
                  <a:txBody>
                    <a:bodyPr/>
                    <a:lstStyle/>
                    <a:p>
                      <a:r>
                        <a:rPr lang="en-GB" sz="1200" strike="sngStrike"/>
                        <a:t>Participant organisation abbreviation of the reviewer (should be different than Editor)</a:t>
                      </a:r>
                    </a:p>
                  </a:txBody>
                  <a:tcPr/>
                </a:tc>
                <a:tc>
                  <a:txBody>
                    <a:bodyPr/>
                    <a:lstStyle/>
                    <a:p>
                      <a:r>
                        <a:rPr lang="en-GB" sz="1200" strike="sngStrike" dirty="0"/>
                        <a:t>indirect</a:t>
                      </a:r>
                    </a:p>
                  </a:txBody>
                  <a:tcPr/>
                </a:tc>
                <a:extLst>
                  <a:ext uri="{0D108BD9-81ED-4DB2-BD59-A6C34878D82A}">
                    <a16:rowId xmlns:a16="http://schemas.microsoft.com/office/drawing/2014/main" val="2409747722"/>
                  </a:ext>
                </a:extLst>
              </a:tr>
            </a:tbl>
          </a:graphicData>
        </a:graphic>
      </p:graphicFrame>
      <p:sp>
        <p:nvSpPr>
          <p:cNvPr id="3" name="TextBox 2">
            <a:extLst>
              <a:ext uri="{FF2B5EF4-FFF2-40B4-BE49-F238E27FC236}">
                <a16:creationId xmlns:a16="http://schemas.microsoft.com/office/drawing/2014/main" id="{ECA86522-6E70-4FC0-B173-A2C54FC0657C}"/>
              </a:ext>
            </a:extLst>
          </p:cNvPr>
          <p:cNvSpPr txBox="1"/>
          <p:nvPr/>
        </p:nvSpPr>
        <p:spPr>
          <a:xfrm>
            <a:off x="5899150" y="3606800"/>
            <a:ext cx="2076209" cy="646331"/>
          </a:xfrm>
          <a:prstGeom prst="rect">
            <a:avLst/>
          </a:prstGeom>
          <a:noFill/>
        </p:spPr>
        <p:txBody>
          <a:bodyPr wrap="none" rtlCol="0">
            <a:spAutoFit/>
          </a:bodyPr>
          <a:lstStyle/>
          <a:p>
            <a:r>
              <a:rPr lang="en-GB" dirty="0"/>
              <a:t>Example:</a:t>
            </a:r>
          </a:p>
          <a:p>
            <a:pPr marL="285750" indent="-285750">
              <a:buFont typeface="Arial" panose="020B0604020202020204" pitchFamily="34" charset="0"/>
              <a:buChar char="•"/>
            </a:pPr>
            <a:r>
              <a:rPr lang="en-GB" dirty="0"/>
              <a:t>[[</a:t>
            </a:r>
            <a:r>
              <a:rPr lang="en-GB" dirty="0" err="1"/>
              <a:t>Category:wip</a:t>
            </a:r>
            <a:r>
              <a:rPr lang="en-GB" dirty="0"/>
              <a:t>]]</a:t>
            </a:r>
          </a:p>
        </p:txBody>
      </p:sp>
    </p:spTree>
    <p:extLst>
      <p:ext uri="{BB962C8B-B14F-4D97-AF65-F5344CB8AC3E}">
        <p14:creationId xmlns:p14="http://schemas.microsoft.com/office/powerpoint/2010/main" val="16445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C805-2ABF-44D7-A6F0-BE1B65B7D2EB}"/>
              </a:ext>
            </a:extLst>
          </p:cNvPr>
          <p:cNvSpPr>
            <a:spLocks noGrp="1"/>
          </p:cNvSpPr>
          <p:nvPr>
            <p:ph type="title"/>
          </p:nvPr>
        </p:nvSpPr>
        <p:spPr>
          <a:xfrm>
            <a:off x="397495" y="393735"/>
            <a:ext cx="9686305" cy="518515"/>
          </a:xfrm>
        </p:spPr>
        <p:txBody>
          <a:bodyPr/>
          <a:lstStyle/>
          <a:p>
            <a:r>
              <a:rPr lang="en-GB" dirty="0"/>
              <a:t>The Technical Platform</a:t>
            </a:r>
          </a:p>
        </p:txBody>
      </p:sp>
      <p:sp>
        <p:nvSpPr>
          <p:cNvPr id="3" name="Content Placeholder 2">
            <a:extLst>
              <a:ext uri="{FF2B5EF4-FFF2-40B4-BE49-F238E27FC236}">
                <a16:creationId xmlns:a16="http://schemas.microsoft.com/office/drawing/2014/main" id="{B222A205-10F8-419D-BFC7-80416A925674}"/>
              </a:ext>
            </a:extLst>
          </p:cNvPr>
          <p:cNvSpPr>
            <a:spLocks noGrp="1"/>
          </p:cNvSpPr>
          <p:nvPr>
            <p:ph idx="1"/>
          </p:nvPr>
        </p:nvSpPr>
        <p:spPr>
          <a:xfrm>
            <a:off x="397495" y="1498601"/>
            <a:ext cx="10981705" cy="4782836"/>
          </a:xfrm>
        </p:spPr>
        <p:txBody>
          <a:bodyPr/>
          <a:lstStyle/>
          <a:p>
            <a:r>
              <a:rPr lang="en-GB" dirty="0" err="1">
                <a:hlinkClick r:id="rId2"/>
              </a:rPr>
              <a:t>MediaWiki</a:t>
            </a:r>
            <a:r>
              <a:rPr lang="en-GB" dirty="0">
                <a:solidFill>
                  <a:schemeClr val="tx1"/>
                </a:solidFill>
              </a:rPr>
              <a:t>: </a:t>
            </a:r>
            <a:r>
              <a:rPr lang="en-GB" dirty="0" err="1">
                <a:solidFill>
                  <a:schemeClr val="tx1"/>
                </a:solidFill>
              </a:rPr>
              <a:t>MediaWiki</a:t>
            </a:r>
            <a:r>
              <a:rPr lang="en-GB" dirty="0">
                <a:solidFill>
                  <a:schemeClr val="tx1"/>
                </a:solidFill>
              </a:rPr>
              <a:t> helps you collect and organize knowledge and make it available to people</a:t>
            </a:r>
          </a:p>
          <a:p>
            <a:r>
              <a:rPr lang="en-GB" dirty="0">
                <a:solidFill>
                  <a:schemeClr val="tx1"/>
                </a:solidFill>
              </a:rPr>
              <a:t>Extensions</a:t>
            </a:r>
          </a:p>
          <a:p>
            <a:pPr lvl="1"/>
            <a:r>
              <a:rPr lang="en-GB" dirty="0" err="1">
                <a:hlinkClick r:id="rId3"/>
              </a:rPr>
              <a:t>VisualEditor</a:t>
            </a:r>
            <a:r>
              <a:rPr lang="en-GB" dirty="0">
                <a:solidFill>
                  <a:schemeClr val="tx1"/>
                </a:solidFill>
              </a:rPr>
              <a:t>: Office-type editing interface</a:t>
            </a:r>
            <a:br>
              <a:rPr lang="en-GB" dirty="0">
                <a:solidFill>
                  <a:schemeClr val="tx1"/>
                </a:solidFill>
              </a:rPr>
            </a:br>
            <a:r>
              <a:rPr lang="en-GB" dirty="0">
                <a:solidFill>
                  <a:schemeClr val="tx1"/>
                </a:solidFill>
              </a:rPr>
              <a:t>(status: issue pending resolution)</a:t>
            </a:r>
          </a:p>
          <a:p>
            <a:pPr lvl="1"/>
            <a:r>
              <a:rPr lang="en-GB" dirty="0">
                <a:hlinkClick r:id="rId4"/>
              </a:rPr>
              <a:t>GitHub extension</a:t>
            </a:r>
            <a:r>
              <a:rPr lang="en-GB" dirty="0">
                <a:solidFill>
                  <a:schemeClr val="tx1"/>
                </a:solidFill>
              </a:rPr>
              <a:t>: Simple </a:t>
            </a:r>
            <a:r>
              <a:rPr lang="en-GB" dirty="0" err="1">
                <a:solidFill>
                  <a:schemeClr val="tx1"/>
                </a:solidFill>
              </a:rPr>
              <a:t>MediaWiki</a:t>
            </a:r>
            <a:r>
              <a:rPr lang="en-GB" dirty="0">
                <a:solidFill>
                  <a:schemeClr val="tx1"/>
                </a:solidFill>
              </a:rPr>
              <a:t> extension for embedding content of files hosted in GitHub git repositories</a:t>
            </a:r>
            <a:br>
              <a:rPr lang="en-GB" dirty="0"/>
            </a:br>
            <a:r>
              <a:rPr lang="en-GB" dirty="0">
                <a:solidFill>
                  <a:schemeClr val="tx1"/>
                </a:solidFill>
              </a:rPr>
              <a:t>(status: installed, example to be compiled next week)</a:t>
            </a:r>
          </a:p>
          <a:p>
            <a:pPr lvl="1"/>
            <a:r>
              <a:rPr lang="en-GB" dirty="0" err="1">
                <a:hlinkClick r:id="rId5"/>
              </a:rPr>
              <a:t>ImageMap</a:t>
            </a:r>
            <a:r>
              <a:rPr lang="en-GB" dirty="0"/>
              <a:t> </a:t>
            </a:r>
            <a:r>
              <a:rPr lang="en-GB" dirty="0">
                <a:solidFill>
                  <a:schemeClr val="tx1"/>
                </a:solidFill>
              </a:rPr>
              <a:t>allows clickable </a:t>
            </a:r>
            <a:r>
              <a:rPr lang="en-GB" dirty="0">
                <a:hlinkClick r:id="rId6" tooltip="w:Image map"/>
              </a:rPr>
              <a:t>image maps</a:t>
            </a:r>
            <a:br>
              <a:rPr lang="en-GB" dirty="0"/>
            </a:br>
            <a:r>
              <a:rPr lang="en-GB" dirty="0">
                <a:solidFill>
                  <a:schemeClr val="tx1"/>
                </a:solidFill>
              </a:rPr>
              <a:t>(status: installed awaiting UAT)</a:t>
            </a:r>
          </a:p>
        </p:txBody>
      </p:sp>
    </p:spTree>
    <p:extLst>
      <p:ext uri="{BB962C8B-B14F-4D97-AF65-F5344CB8AC3E}">
        <p14:creationId xmlns:p14="http://schemas.microsoft.com/office/powerpoint/2010/main" val="66100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1E26-AC7E-4487-ACDE-009886A5651E}"/>
              </a:ext>
            </a:extLst>
          </p:cNvPr>
          <p:cNvSpPr>
            <a:spLocks noGrp="1"/>
          </p:cNvSpPr>
          <p:nvPr>
            <p:ph type="title"/>
          </p:nvPr>
        </p:nvSpPr>
        <p:spPr/>
        <p:txBody>
          <a:bodyPr/>
          <a:lstStyle/>
          <a:p>
            <a:r>
              <a:rPr lang="en-GB"/>
              <a:t>Platform Management</a:t>
            </a:r>
          </a:p>
        </p:txBody>
      </p:sp>
      <p:sp>
        <p:nvSpPr>
          <p:cNvPr id="3" name="Content Placeholder 2">
            <a:extLst>
              <a:ext uri="{FF2B5EF4-FFF2-40B4-BE49-F238E27FC236}">
                <a16:creationId xmlns:a16="http://schemas.microsoft.com/office/drawing/2014/main" id="{C733C469-3620-4D45-AC19-BA6BAECE355D}"/>
              </a:ext>
            </a:extLst>
          </p:cNvPr>
          <p:cNvSpPr>
            <a:spLocks noGrp="1"/>
          </p:cNvSpPr>
          <p:nvPr>
            <p:ph idx="1"/>
          </p:nvPr>
        </p:nvSpPr>
        <p:spPr/>
        <p:txBody>
          <a:bodyPr>
            <a:normAutofit/>
          </a:bodyPr>
          <a:lstStyle/>
          <a:p>
            <a:r>
              <a:rPr lang="en-GB" sz="2400"/>
              <a:t>Technical platform owner: ATOS</a:t>
            </a:r>
          </a:p>
          <a:p>
            <a:r>
              <a:rPr lang="en-GB" sz="2400"/>
              <a:t>Business owner: WP2 - T2.4</a:t>
            </a:r>
          </a:p>
          <a:p>
            <a:r>
              <a:rPr lang="en-GB" sz="2400"/>
              <a:t>Issue management and change process contacts:</a:t>
            </a:r>
          </a:p>
          <a:p>
            <a:pPr lvl="1"/>
            <a:r>
              <a:rPr lang="en-GB" sz="2400"/>
              <a:t>Functional issues/changes (i.e. extensions): T2.4 Leader (Harold)</a:t>
            </a:r>
          </a:p>
          <a:p>
            <a:pPr lvl="1"/>
            <a:r>
              <a:rPr lang="en-GB" sz="2400"/>
              <a:t>Log-in issues: ATOS (Julia Wells)</a:t>
            </a:r>
          </a:p>
        </p:txBody>
      </p:sp>
    </p:spTree>
    <p:extLst>
      <p:ext uri="{BB962C8B-B14F-4D97-AF65-F5344CB8AC3E}">
        <p14:creationId xmlns:p14="http://schemas.microsoft.com/office/powerpoint/2010/main" val="625024882"/>
      </p:ext>
    </p:extLst>
  </p:cSld>
  <p:clrMapOvr>
    <a:masterClrMapping/>
  </p:clrMapOvr>
</p:sld>
</file>

<file path=ppt/theme/theme1.xml><?xml version="1.0" encoding="utf-8"?>
<a:theme xmlns:a="http://schemas.openxmlformats.org/drawingml/2006/main" name="1_DE4A Formal Template v5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4A">
      <a:majorFont>
        <a:latin typeface="Chiv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4A Formal Template v5a.potx" id="{74E7B37F-3CD3-4AB7-9EB4-AE2FBBDEBDD5}" vid="{2800A214-FC96-4A38-91D8-329114F1A48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a104d5ce-f540-4606-a78d-e5febbb9402b" ContentTypeId="0x010100D4D196658D17D54F87E7553811622C6B"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340BA31DD55AA840B880CC20EF298593" ma:contentTypeVersion="1" ma:contentTypeDescription="Een nieuw document maken." ma:contentTypeScope="" ma:versionID="fe1dfe607cf27975ac4dcd381d8b37b9">
  <xsd:schema xmlns:xsd="http://www.w3.org/2001/XMLSchema" xmlns:xs="http://www.w3.org/2001/XMLSchema" xmlns:p="http://schemas.microsoft.com/office/2006/metadata/properties" targetNamespace="http://schemas.microsoft.com/office/2006/metadata/properties" ma:root="true" ma:fieldsID="fe1b79ded2d1c66a268d2bc82576843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1F007-D15F-4CAB-8A8D-0540820B1ECB}">
  <ds:schemaRefs>
    <ds:schemaRef ds:uri="Microsoft.SharePoint.Taxonomy.ContentTypeSync"/>
  </ds:schemaRefs>
</ds:datastoreItem>
</file>

<file path=customXml/itemProps2.xml><?xml version="1.0" encoding="utf-8"?>
<ds:datastoreItem xmlns:ds="http://schemas.openxmlformats.org/officeDocument/2006/customXml" ds:itemID="{3BF5C3E5-2019-444A-B894-75ACD423A02E}">
  <ds:schemaRefs>
    <ds:schemaRef ds:uri="http://schemas.microsoft.com/sharepoint/v3/contenttype/forms"/>
  </ds:schemaRefs>
</ds:datastoreItem>
</file>

<file path=customXml/itemProps3.xml><?xml version="1.0" encoding="utf-8"?>
<ds:datastoreItem xmlns:ds="http://schemas.openxmlformats.org/officeDocument/2006/customXml" ds:itemID="{D19856D5-EC0B-41BF-AF52-D4ECE3173C3E}">
  <ds:schemaRef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031B580-7F5C-4988-81FC-FE18F2B27284}">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DE4A Introductionv100a</Template>
  <TotalTime>773</TotalTime>
  <Words>1922</Words>
  <Application>Microsoft Office PowerPoint</Application>
  <PresentationFormat>Widescreen</PresentationFormat>
  <Paragraphs>272</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Chivo</vt:lpstr>
      <vt:lpstr>Courier New</vt:lpstr>
      <vt:lpstr>Republika</vt:lpstr>
      <vt:lpstr>Wingdings</vt:lpstr>
      <vt:lpstr>1_DE4A Formal Template v5a</vt:lpstr>
      <vt:lpstr>D2.6 Service interoperability solution toolbox = DE4A Documentation Framework</vt:lpstr>
      <vt:lpstr>Contents</vt:lpstr>
      <vt:lpstr>Starting Point</vt:lpstr>
      <vt:lpstr>Framework Structure</vt:lpstr>
      <vt:lpstr>Specification Level and Coverage</vt:lpstr>
      <vt:lpstr>Toolbox Management Processes</vt:lpstr>
      <vt:lpstr>Page Metadata</vt:lpstr>
      <vt:lpstr>The Technical Platform</vt:lpstr>
      <vt:lpstr>Platform Management</vt:lpstr>
      <vt:lpstr>D2.6 Governance</vt:lpstr>
      <vt:lpstr>Security, lawfulness and diligence</vt:lpstr>
      <vt:lpstr>Contents</vt:lpstr>
      <vt:lpstr>Walkthrough of the DE4A wiki</vt:lpstr>
      <vt:lpstr>Contents</vt:lpstr>
      <vt:lpstr>Where to start? First, via framework structure</vt:lpstr>
      <vt:lpstr>Where to start? Second, via search bar </vt:lpstr>
      <vt:lpstr>Ground rules</vt:lpstr>
      <vt:lpstr>Creating pages and structuring them</vt:lpstr>
      <vt:lpstr>Visual VS Source</vt:lpstr>
      <vt:lpstr>Editorial good practice</vt:lpstr>
      <vt:lpstr>(wiki)links</vt:lpstr>
      <vt:lpstr>Files and images</vt:lpstr>
      <vt:lpstr>Special Pages</vt:lpstr>
      <vt:lpstr>Ground rules</vt:lpstr>
      <vt:lpstr>Regular Editors Meetings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Europe For All</dc:title>
  <dc:creator>Alexander Bielowski</dc:creator>
  <cp:lastModifiedBy>Mavi Cristache</cp:lastModifiedBy>
  <cp:revision>13</cp:revision>
  <cp:lastPrinted>2021-04-13T10:58:59Z</cp:lastPrinted>
  <dcterms:created xsi:type="dcterms:W3CDTF">2021-01-21T12:32:36Z</dcterms:created>
  <dcterms:modified xsi:type="dcterms:W3CDTF">2021-04-14T14:17:50Z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e00b9-34e2-4b26-a577-af1fd0f9f7ee_Enabled">
    <vt:lpwstr>True</vt:lpwstr>
  </property>
  <property fmtid="{D5CDD505-2E9C-101B-9397-08002B2CF9AE}" pid="3" name="MSIP_Label_112e00b9-34e2-4b26-a577-af1fd0f9f7ee_SiteId">
    <vt:lpwstr>33440fc6-b7c7-412c-bb73-0e70b0198d5a</vt:lpwstr>
  </property>
  <property fmtid="{D5CDD505-2E9C-101B-9397-08002B2CF9AE}" pid="4" name="MSIP_Label_112e00b9-34e2-4b26-a577-af1fd0f9f7ee_Owner">
    <vt:lpwstr>ana.pinuela@atos.net</vt:lpwstr>
  </property>
  <property fmtid="{D5CDD505-2E9C-101B-9397-08002B2CF9AE}" pid="5" name="MSIP_Label_112e00b9-34e2-4b26-a577-af1fd0f9f7ee_SetDate">
    <vt:lpwstr>2020-04-20T14:06:19.9023329Z</vt:lpwstr>
  </property>
  <property fmtid="{D5CDD505-2E9C-101B-9397-08002B2CF9AE}" pid="6" name="MSIP_Label_112e00b9-34e2-4b26-a577-af1fd0f9f7ee_Name">
    <vt:lpwstr>Atos For Internal Use</vt:lpwstr>
  </property>
  <property fmtid="{D5CDD505-2E9C-101B-9397-08002B2CF9AE}" pid="7" name="MSIP_Label_112e00b9-34e2-4b26-a577-af1fd0f9f7ee_Application">
    <vt:lpwstr>Microsoft Azure Information Protection</vt:lpwstr>
  </property>
  <property fmtid="{D5CDD505-2E9C-101B-9397-08002B2CF9AE}" pid="8" name="MSIP_Label_112e00b9-34e2-4b26-a577-af1fd0f9f7ee_ActionId">
    <vt:lpwstr>7aed3ec9-7b96-4e81-ba1b-75d080af41e0</vt:lpwstr>
  </property>
  <property fmtid="{D5CDD505-2E9C-101B-9397-08002B2CF9AE}" pid="9" name="MSIP_Label_112e00b9-34e2-4b26-a577-af1fd0f9f7ee_Extended_MSFT_Method">
    <vt:lpwstr>Automatic</vt:lpwstr>
  </property>
  <property fmtid="{D5CDD505-2E9C-101B-9397-08002B2CF9AE}" pid="10" name="MSIP_Label_e463cba9-5f6c-478d-9329-7b2295e4e8ed_Enabled">
    <vt:lpwstr>True</vt:lpwstr>
  </property>
  <property fmtid="{D5CDD505-2E9C-101B-9397-08002B2CF9AE}" pid="11" name="MSIP_Label_e463cba9-5f6c-478d-9329-7b2295e4e8ed_SiteId">
    <vt:lpwstr>33440fc6-b7c7-412c-bb73-0e70b0198d5a</vt:lpwstr>
  </property>
  <property fmtid="{D5CDD505-2E9C-101B-9397-08002B2CF9AE}" pid="12" name="MSIP_Label_e463cba9-5f6c-478d-9329-7b2295e4e8ed_Owner">
    <vt:lpwstr>ana.pinuela@atos.net</vt:lpwstr>
  </property>
  <property fmtid="{D5CDD505-2E9C-101B-9397-08002B2CF9AE}" pid="13" name="MSIP_Label_e463cba9-5f6c-478d-9329-7b2295e4e8ed_SetDate">
    <vt:lpwstr>2020-04-20T14:06:19.9023329Z</vt:lpwstr>
  </property>
  <property fmtid="{D5CDD505-2E9C-101B-9397-08002B2CF9AE}" pid="14" name="MSIP_Label_e463cba9-5f6c-478d-9329-7b2295e4e8ed_Name">
    <vt:lpwstr>Atos For Internal Use - All Employees</vt:lpwstr>
  </property>
  <property fmtid="{D5CDD505-2E9C-101B-9397-08002B2CF9AE}" pid="15" name="MSIP_Label_e463cba9-5f6c-478d-9329-7b2295e4e8ed_Application">
    <vt:lpwstr>Microsoft Azure Information Protection</vt:lpwstr>
  </property>
  <property fmtid="{D5CDD505-2E9C-101B-9397-08002B2CF9AE}" pid="16" name="MSIP_Label_e463cba9-5f6c-478d-9329-7b2295e4e8ed_ActionId">
    <vt:lpwstr>7aed3ec9-7b96-4e81-ba1b-75d080af41e0</vt:lpwstr>
  </property>
  <property fmtid="{D5CDD505-2E9C-101B-9397-08002B2CF9AE}" pid="17" name="MSIP_Label_e463cba9-5f6c-478d-9329-7b2295e4e8ed_Parent">
    <vt:lpwstr>112e00b9-34e2-4b26-a577-af1fd0f9f7ee</vt:lpwstr>
  </property>
  <property fmtid="{D5CDD505-2E9C-101B-9397-08002B2CF9AE}" pid="18" name="MSIP_Label_e463cba9-5f6c-478d-9329-7b2295e4e8ed_Extended_MSFT_Method">
    <vt:lpwstr>Automatic</vt:lpwstr>
  </property>
  <property fmtid="{D5CDD505-2E9C-101B-9397-08002B2CF9AE}" pid="19" name="ContentTypeId">
    <vt:lpwstr>0x010100D4D196658D17D54F87E7553811622C6B00340BA31DD55AA840B880CC20EF298593</vt:lpwstr>
  </property>
  <property fmtid="{D5CDD505-2E9C-101B-9397-08002B2CF9AE}" pid="20" name="SharedWithUsers">
    <vt:lpwstr>127;#Mireille Major;#34;#Mavi Cristache;#44;#Harold Metselaar;#92;#Gertjan Bouwers;#14;#Alexander Bielowski</vt:lpwstr>
  </property>
</Properties>
</file>